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 id="2147484049" r:id="rId2"/>
    <p:sldMasterId id="2147484068" r:id="rId3"/>
    <p:sldMasterId id="2147484079" r:id="rId4"/>
    <p:sldMasterId id="2147484138" r:id="rId5"/>
    <p:sldMasterId id="2147484149" r:id="rId6"/>
    <p:sldMasterId id="2147484188" r:id="rId7"/>
    <p:sldMasterId id="2147484418" r:id="rId8"/>
    <p:sldMasterId id="2147484437" r:id="rId9"/>
  </p:sldMasterIdLst>
  <p:notesMasterIdLst>
    <p:notesMasterId r:id="rId51"/>
  </p:notesMasterIdLst>
  <p:handoutMasterIdLst>
    <p:handoutMasterId r:id="rId52"/>
  </p:handoutMasterIdLst>
  <p:sldIdLst>
    <p:sldId id="259" r:id="rId10"/>
    <p:sldId id="416" r:id="rId11"/>
    <p:sldId id="260" r:id="rId12"/>
    <p:sldId id="2983" r:id="rId13"/>
    <p:sldId id="2969" r:id="rId14"/>
    <p:sldId id="264" r:id="rId15"/>
    <p:sldId id="2735" r:id="rId16"/>
    <p:sldId id="310" r:id="rId17"/>
    <p:sldId id="437" r:id="rId18"/>
    <p:sldId id="382" r:id="rId19"/>
    <p:sldId id="2749" r:id="rId20"/>
    <p:sldId id="2967" r:id="rId21"/>
    <p:sldId id="2733" r:id="rId22"/>
    <p:sldId id="2757" r:id="rId23"/>
    <p:sldId id="2924" r:id="rId24"/>
    <p:sldId id="2979" r:id="rId25"/>
    <p:sldId id="2785" r:id="rId26"/>
    <p:sldId id="418" r:id="rId27"/>
    <p:sldId id="2982" r:id="rId28"/>
    <p:sldId id="2976" r:id="rId29"/>
    <p:sldId id="2742" r:id="rId30"/>
    <p:sldId id="2948" r:id="rId31"/>
    <p:sldId id="2808" r:id="rId32"/>
    <p:sldId id="2978" r:id="rId33"/>
    <p:sldId id="303" r:id="rId34"/>
    <p:sldId id="304" r:id="rId35"/>
    <p:sldId id="305" r:id="rId36"/>
    <p:sldId id="439" r:id="rId37"/>
    <p:sldId id="436" r:id="rId38"/>
    <p:sldId id="2783" r:id="rId39"/>
    <p:sldId id="420" r:id="rId40"/>
    <p:sldId id="2959" r:id="rId41"/>
    <p:sldId id="313" r:id="rId42"/>
    <p:sldId id="2984" r:id="rId43"/>
    <p:sldId id="2770" r:id="rId44"/>
    <p:sldId id="426" r:id="rId45"/>
    <p:sldId id="438" r:id="rId46"/>
    <p:sldId id="325" r:id="rId47"/>
    <p:sldId id="2980" r:id="rId48"/>
    <p:sldId id="2963" r:id="rId49"/>
    <p:sldId id="2767" r:id="rId50"/>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23" pos="7678" userDrawn="1">
          <p15:clr>
            <a:srgbClr val="A4A3A4"/>
          </p15:clr>
        </p15:guide>
        <p15:guide id="52" orient="horz" pos="43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Perry" initials="RP" lastIdx="1" clrIdx="0">
    <p:extLst>
      <p:ext uri="{19B8F6BF-5375-455C-9EA6-DF929625EA0E}">
        <p15:presenceInfo xmlns:p15="http://schemas.microsoft.com/office/powerpoint/2012/main" userId="6376a306af68d43c" providerId="Windows Live"/>
      </p:ext>
    </p:extLst>
  </p:cmAuthor>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49B3C"/>
    <a:srgbClr val="2B3136"/>
    <a:srgbClr val="6A7884"/>
    <a:srgbClr val="677885"/>
    <a:srgbClr val="D88E19"/>
    <a:srgbClr val="DA7F2C"/>
    <a:srgbClr val="A0CD63"/>
    <a:srgbClr val="8AB0CA"/>
    <a:srgbClr val="6880AB"/>
    <a:srgbClr val="5539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31" autoAdjust="0"/>
    <p:restoredTop sz="80875" autoAdjust="0"/>
  </p:normalViewPr>
  <p:slideViewPr>
    <p:cSldViewPr snapToGrid="0" snapToObjects="1">
      <p:cViewPr varScale="1">
        <p:scale>
          <a:sx n="51" d="100"/>
          <a:sy n="51" d="100"/>
        </p:scale>
        <p:origin x="4064" y="232"/>
      </p:cViewPr>
      <p:guideLst>
        <p:guide pos="7678"/>
        <p:guide orient="horz" pos="4320"/>
      </p:guideLst>
    </p:cSldViewPr>
  </p:slideViewPr>
  <p:notesTextViewPr>
    <p:cViewPr>
      <p:scale>
        <a:sx n="100" d="100"/>
        <a:sy n="100" d="100"/>
      </p:scale>
      <p:origin x="0" y="0"/>
    </p:cViewPr>
  </p:notesTextViewPr>
  <p:sorterViewPr>
    <p:cViewPr>
      <p:scale>
        <a:sx n="170" d="100"/>
        <a:sy n="170" d="100"/>
      </p:scale>
      <p:origin x="0" y="0"/>
    </p:cViewPr>
  </p:sorterViewPr>
  <p:notesViewPr>
    <p:cSldViewPr snapToGrid="0" snapToObjects="1" showGuides="1">
      <p:cViewPr varScale="1">
        <p:scale>
          <a:sx n="109" d="100"/>
          <a:sy n="109"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52BC94-A741-1D4F-AD5D-0BB1EC8C96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8C672F-E6F6-0F4C-93C7-3505F9CCB1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21971D-DC5A-D346-A8EF-70F199AE5F4B}" type="datetimeFigureOut">
              <a:rPr lang="en-US" smtClean="0"/>
              <a:t>6/17/20</a:t>
            </a:fld>
            <a:endParaRPr lang="en-US"/>
          </a:p>
        </p:txBody>
      </p:sp>
      <p:sp>
        <p:nvSpPr>
          <p:cNvPr id="4" name="Footer Placeholder 3">
            <a:extLst>
              <a:ext uri="{FF2B5EF4-FFF2-40B4-BE49-F238E27FC236}">
                <a16:creationId xmlns:a16="http://schemas.microsoft.com/office/drawing/2014/main" id="{C47F5493-723B-3D4A-861F-E07CA8F3E4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B55323-FB14-FD4C-B0C8-5376B03475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2CF1BB-9BFC-AD4C-ABF2-4F3F3E0D94CF}" type="slidenum">
              <a:rPr lang="en-US" smtClean="0"/>
              <a:t>‹#›</a:t>
            </a:fld>
            <a:endParaRPr lang="en-US"/>
          </a:p>
        </p:txBody>
      </p:sp>
    </p:spTree>
    <p:extLst>
      <p:ext uri="{BB962C8B-B14F-4D97-AF65-F5344CB8AC3E}">
        <p14:creationId xmlns:p14="http://schemas.microsoft.com/office/powerpoint/2010/main" val="4033909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6/17/20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524807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Lato Light"/>
              </a:rPr>
              <a:t> </a:t>
            </a:r>
            <a:endParaRPr lang="en-US" dirty="0">
              <a:latin typeface="Lato Light"/>
            </a:endParaRPr>
          </a:p>
        </p:txBody>
      </p:sp>
      <p:sp>
        <p:nvSpPr>
          <p:cNvPr id="323588"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defTabSz="1030288"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defTabSz="1030288"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defTabSz="1030288"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defTabSz="1030288" fontAlgn="base">
              <a:spcBef>
                <a:spcPct val="0"/>
              </a:spcBef>
              <a:spcAft>
                <a:spcPct val="0"/>
              </a:spcAft>
              <a:defRPr sz="2000">
                <a:solidFill>
                  <a:schemeClr val="tx1"/>
                </a:solidFill>
                <a:latin typeface="Roboto Condensed" charset="0"/>
                <a:ea typeface="FontAwesome" charset="0"/>
                <a:cs typeface="FontAwesome"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Light"/>
                <a:ea typeface="ＭＳ Ｐゴシック" charset="0"/>
                <a:cs typeface="Arial"/>
              </a:rPr>
              <a:t>My First Template</a:t>
            </a:r>
          </a:p>
        </p:txBody>
      </p:sp>
    </p:spTree>
    <p:extLst>
      <p:ext uri="{BB962C8B-B14F-4D97-AF65-F5344CB8AC3E}">
        <p14:creationId xmlns:p14="http://schemas.microsoft.com/office/powerpoint/2010/main" val="189649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7776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22607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3787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3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65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33304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Too many donors to manage without a clear plan and goal for each can feel like this</a:t>
            </a:r>
          </a:p>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11256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Calibri Light"/>
                <a:ea typeface="+mn-ea"/>
                <a:cs typeface="+mn-cs"/>
              </a:rPr>
              <a:t>Why do we tier? </a:t>
            </a:r>
          </a:p>
          <a:p>
            <a:pPr lvl="0"/>
            <a:r>
              <a:rPr lang="en-US" sz="2400" kern="1200" dirty="0">
                <a:solidFill>
                  <a:schemeClr val="tx1"/>
                </a:solidFill>
                <a:effectLst/>
                <a:latin typeface="Calibri Light"/>
                <a:ea typeface="+mn-ea"/>
                <a:cs typeface="+mn-cs"/>
              </a:rPr>
              <a:t>Be aware of your ROI</a:t>
            </a:r>
          </a:p>
          <a:p>
            <a:pPr lvl="0"/>
            <a:endParaRPr lang="en-US" sz="2400" kern="1200" dirty="0">
              <a:solidFill>
                <a:schemeClr val="tx1"/>
              </a:solidFill>
              <a:effectLst/>
              <a:latin typeface="Calibri Light"/>
              <a:ea typeface="+mn-ea"/>
              <a:cs typeface="+mn-cs"/>
            </a:endParaRPr>
          </a:p>
          <a:p>
            <a:pPr lvl="0"/>
            <a:r>
              <a:rPr lang="en-US" sz="2400" kern="1200" dirty="0">
                <a:solidFill>
                  <a:schemeClr val="tx1"/>
                </a:solidFill>
                <a:effectLst/>
                <a:latin typeface="Calibri Light"/>
                <a:ea typeface="+mn-ea"/>
                <a:cs typeface="+mn-cs"/>
              </a:rPr>
              <a:t>The A donor </a:t>
            </a:r>
            <a:br>
              <a:rPr lang="en-US" sz="2400" kern="1200" dirty="0">
                <a:solidFill>
                  <a:schemeClr val="tx1"/>
                </a:solidFill>
                <a:effectLst/>
                <a:latin typeface="Calibri Light"/>
                <a:ea typeface="+mn-ea"/>
                <a:cs typeface="+mn-cs"/>
              </a:rPr>
            </a:br>
            <a:r>
              <a:rPr lang="en-US" sz="2400" kern="1200" dirty="0">
                <a:solidFill>
                  <a:schemeClr val="tx1"/>
                </a:solidFill>
                <a:effectLst/>
                <a:latin typeface="Calibri Light"/>
                <a:ea typeface="+mn-ea"/>
                <a:cs typeface="+mn-cs"/>
              </a:rPr>
              <a:t>This is your top tier, high capacity, high inclination donor. They contribute above average gifts and make up almost half of the dollar value of your caseload. We think this group should be the smallest group of donors on your caseload, somewhere between 10-15% and contribute almost half of the total caseload value.</a:t>
            </a:r>
          </a:p>
          <a:p>
            <a:pPr lvl="0"/>
            <a:r>
              <a:rPr lang="en-US" sz="2400" kern="1200" dirty="0">
                <a:solidFill>
                  <a:schemeClr val="tx1"/>
                </a:solidFill>
                <a:effectLst/>
                <a:latin typeface="Calibri Light"/>
                <a:ea typeface="+mn-ea"/>
                <a:cs typeface="+mn-cs"/>
              </a:rPr>
              <a:t>The B donor</a:t>
            </a:r>
          </a:p>
          <a:p>
            <a:r>
              <a:rPr lang="en-US" sz="2400" kern="1200" dirty="0">
                <a:solidFill>
                  <a:schemeClr val="tx1"/>
                </a:solidFill>
                <a:effectLst/>
                <a:latin typeface="Calibri Light"/>
                <a:ea typeface="+mn-ea"/>
                <a:cs typeface="+mn-cs"/>
              </a:rPr>
              <a:t>This group of donors represent the medium contribution of your caseload. In the example above, they are the $5,000 giver. There are more of them – 40-50% – and they contribute over a third of the caseload value.</a:t>
            </a:r>
          </a:p>
          <a:p>
            <a:pPr lvl="0"/>
            <a:r>
              <a:rPr lang="en-US" sz="2400" kern="1200" dirty="0">
                <a:solidFill>
                  <a:schemeClr val="tx1"/>
                </a:solidFill>
                <a:effectLst/>
                <a:latin typeface="Calibri Light"/>
                <a:ea typeface="+mn-ea"/>
                <a:cs typeface="+mn-cs"/>
              </a:rPr>
              <a:t>The C donor</a:t>
            </a:r>
          </a:p>
          <a:p>
            <a:r>
              <a:rPr lang="en-US" sz="2400" kern="1200" dirty="0">
                <a:solidFill>
                  <a:schemeClr val="tx1"/>
                </a:solidFill>
                <a:effectLst/>
                <a:latin typeface="Calibri Light"/>
                <a:ea typeface="+mn-ea"/>
                <a:cs typeface="+mn-cs"/>
              </a:rPr>
              <a:t>This group of donors are the low end of your caseload, contributing the lowest average amounts.</a:t>
            </a:r>
          </a:p>
          <a:p>
            <a:endParaRPr lang="is-IS" dirty="0"/>
          </a:p>
          <a:p>
            <a:r>
              <a:rPr lang="is-IS" dirty="0"/>
              <a:t>Type</a:t>
            </a:r>
            <a:r>
              <a:rPr lang="is-IS" baseline="0" dirty="0"/>
              <a:t> </a:t>
            </a:r>
          </a:p>
          <a:p>
            <a:r>
              <a:rPr lang="is-IS" baseline="0" dirty="0"/>
              <a:t>Contact information – up to you, depends a lot on your data system, and yoru personal working preference</a:t>
            </a:r>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75085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03963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18380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202553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3424106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27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23587"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Lato Light"/>
            </a:endParaRPr>
          </a:p>
        </p:txBody>
      </p:sp>
      <p:sp>
        <p:nvSpPr>
          <p:cNvPr id="323588"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defTabSz="1030288"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defTabSz="1030288"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defTabSz="1030288"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defTabSz="1030288" fontAlgn="base">
              <a:spcBef>
                <a:spcPct val="0"/>
              </a:spcBef>
              <a:spcAft>
                <a:spcPct val="0"/>
              </a:spcAft>
              <a:defRPr sz="2000">
                <a:solidFill>
                  <a:schemeClr val="tx1"/>
                </a:solidFill>
                <a:latin typeface="Roboto Condensed" charset="0"/>
                <a:ea typeface="FontAwesome" charset="0"/>
                <a:cs typeface="FontAwesome" charset="0"/>
              </a:defRPr>
            </a:lvl9pPr>
          </a:lstStyle>
          <a:p>
            <a:pPr defTabSz="1030288" fontAlgn="base">
              <a:spcBef>
                <a:spcPct val="0"/>
              </a:spcBef>
              <a:spcAft>
                <a:spcPct val="0"/>
              </a:spcAft>
            </a:pPr>
            <a:r>
              <a:rPr lang="en-US" sz="1200" dirty="0">
                <a:latin typeface="Lato Light"/>
                <a:cs typeface="Arial"/>
              </a:rPr>
              <a:t>My First Template</a:t>
            </a:r>
          </a:p>
        </p:txBody>
      </p:sp>
    </p:spTree>
    <p:extLst>
      <p:ext uri="{BB962C8B-B14F-4D97-AF65-F5344CB8AC3E}">
        <p14:creationId xmlns:p14="http://schemas.microsoft.com/office/powerpoint/2010/main" val="417690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receipt is expected.  We need to do the unexpected.  </a:t>
            </a:r>
          </a:p>
          <a:p>
            <a:r>
              <a:rPr lang="en-US" dirty="0"/>
              <a:t>Should not be neglected or delayed.  </a:t>
            </a:r>
          </a:p>
          <a:p>
            <a:r>
              <a:rPr lang="en-US" dirty="0"/>
              <a:t>Thanks </a:t>
            </a:r>
            <a:r>
              <a:rPr lang="en-US" dirty="0" err="1"/>
              <a:t>yous</a:t>
            </a:r>
            <a:r>
              <a:rPr lang="en-US" dirty="0"/>
              <a:t> must be prompt, personal, persistent. </a:t>
            </a:r>
          </a:p>
          <a:p>
            <a:endParaRPr lang="en-US" dirty="0"/>
          </a:p>
          <a:p>
            <a:r>
              <a:rPr lang="en-US" dirty="0"/>
              <a:t>Have your thank you system in place.  VP calls or does note.  </a:t>
            </a:r>
          </a:p>
          <a:p>
            <a:endParaRPr lang="en-US" dirty="0"/>
          </a:p>
          <a:p>
            <a:r>
              <a:rPr lang="en-US" dirty="0"/>
              <a:t>Have a system in place for thanking donors.  In particular, large donations.  Have a system of how you will respond and who will respond before a gift is received. </a:t>
            </a:r>
          </a:p>
          <a:p>
            <a:endParaRPr lang="en-US" dirty="0"/>
          </a:p>
          <a:p>
            <a:r>
              <a:rPr lang="en-US" dirty="0"/>
              <a:t>APL/SPCA Example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3789478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270136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75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082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SHORTER TITLES/COPY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38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115856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2586149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646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746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formatting for all Veritus PPTs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72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23587"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Lato Light"/>
              </a:rPr>
              <a:t> </a:t>
            </a:r>
          </a:p>
          <a:p>
            <a:r>
              <a:rPr lang="en-US" dirty="0"/>
              <a:t>Go through the stories. Learn what is behind why a donor supports a particular cause or program. This will help you bring the donor to the scene of the need.</a:t>
            </a:r>
          </a:p>
          <a:p>
            <a:endParaRPr lang="en-US" dirty="0"/>
          </a:p>
          <a:p>
            <a:r>
              <a:rPr lang="en-US" dirty="0"/>
              <a:t>THEN</a:t>
            </a:r>
            <a:r>
              <a:rPr lang="mr-IN" dirty="0"/>
              <a:t>…</a:t>
            </a:r>
            <a:r>
              <a:rPr lang="en-US" dirty="0"/>
              <a:t>.ask them:</a:t>
            </a:r>
          </a:p>
          <a:p>
            <a:pPr marL="228600" indent="-228600">
              <a:buAutoNum type="arabicPeriod"/>
            </a:pPr>
            <a:r>
              <a:rPr lang="en-US" dirty="0"/>
              <a:t>What are the drivers behind YOUR passions and interests?</a:t>
            </a:r>
          </a:p>
          <a:p>
            <a:pPr marL="228600" indent="-228600">
              <a:buAutoNum type="arabicPeriod"/>
            </a:pPr>
            <a:r>
              <a:rPr lang="en-US" dirty="0"/>
              <a:t>What are the drivers behind your donor’s passions and</a:t>
            </a:r>
            <a:r>
              <a:rPr lang="en-US" baseline="0" dirty="0"/>
              <a:t> interests?</a:t>
            </a:r>
          </a:p>
          <a:p>
            <a:pPr marL="0" indent="0">
              <a:buNone/>
            </a:pPr>
            <a:r>
              <a:rPr lang="en-US" baseline="0" dirty="0"/>
              <a:t>DISCUSSION</a:t>
            </a:r>
          </a:p>
          <a:p>
            <a:pPr>
              <a:spcBef>
                <a:spcPct val="0"/>
              </a:spcBef>
            </a:pPr>
            <a:endParaRPr lang="en-US" dirty="0">
              <a:latin typeface="Lato Light"/>
            </a:endParaRPr>
          </a:p>
          <a:p>
            <a:pPr>
              <a:spcBef>
                <a:spcPct val="0"/>
              </a:spcBef>
            </a:pPr>
            <a:endParaRPr lang="en-US" dirty="0">
              <a:latin typeface="Lato Light"/>
            </a:endParaRPr>
          </a:p>
        </p:txBody>
      </p:sp>
      <p:sp>
        <p:nvSpPr>
          <p:cNvPr id="323588"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Roboto Condensed" charset="0"/>
                <a:ea typeface="ＭＳ Ｐゴシック" charset="0"/>
                <a:cs typeface="FontAwesome" charset="0"/>
              </a:defRPr>
            </a:lvl1pPr>
            <a:lvl2pPr marL="742950" indent="-285750">
              <a:defRPr sz="2000">
                <a:solidFill>
                  <a:schemeClr val="tx1"/>
                </a:solidFill>
                <a:latin typeface="Roboto Condensed" charset="0"/>
                <a:ea typeface="FontAwesome" charset="0"/>
                <a:cs typeface="FontAwesome" charset="0"/>
              </a:defRPr>
            </a:lvl2pPr>
            <a:lvl3pPr marL="1143000" indent="-228600">
              <a:defRPr sz="2000">
                <a:solidFill>
                  <a:schemeClr val="tx1"/>
                </a:solidFill>
                <a:latin typeface="Roboto Condensed" charset="0"/>
                <a:ea typeface="FontAwesome" charset="0"/>
                <a:cs typeface="FontAwesome" charset="0"/>
              </a:defRPr>
            </a:lvl3pPr>
            <a:lvl4pPr marL="1600200" indent="-228600">
              <a:defRPr sz="2000">
                <a:solidFill>
                  <a:schemeClr val="tx1"/>
                </a:solidFill>
                <a:latin typeface="Roboto Condensed" charset="0"/>
                <a:ea typeface="FontAwesome" charset="0"/>
                <a:cs typeface="FontAwesome" charset="0"/>
              </a:defRPr>
            </a:lvl4pPr>
            <a:lvl5pPr marL="2057400" indent="-228600">
              <a:defRPr sz="2000">
                <a:solidFill>
                  <a:schemeClr val="tx1"/>
                </a:solidFill>
                <a:latin typeface="Roboto Condensed" charset="0"/>
                <a:ea typeface="FontAwesome" charset="0"/>
                <a:cs typeface="FontAwesome" charset="0"/>
              </a:defRPr>
            </a:lvl5pPr>
            <a:lvl6pPr marL="2514600" indent="-228600" defTabSz="1030288" fontAlgn="base">
              <a:spcBef>
                <a:spcPct val="0"/>
              </a:spcBef>
              <a:spcAft>
                <a:spcPct val="0"/>
              </a:spcAft>
              <a:defRPr sz="2000">
                <a:solidFill>
                  <a:schemeClr val="tx1"/>
                </a:solidFill>
                <a:latin typeface="Roboto Condensed" charset="0"/>
                <a:ea typeface="FontAwesome" charset="0"/>
                <a:cs typeface="FontAwesome" charset="0"/>
              </a:defRPr>
            </a:lvl6pPr>
            <a:lvl7pPr marL="2971800" indent="-228600" defTabSz="1030288" fontAlgn="base">
              <a:spcBef>
                <a:spcPct val="0"/>
              </a:spcBef>
              <a:spcAft>
                <a:spcPct val="0"/>
              </a:spcAft>
              <a:defRPr sz="2000">
                <a:solidFill>
                  <a:schemeClr val="tx1"/>
                </a:solidFill>
                <a:latin typeface="Roboto Condensed" charset="0"/>
                <a:ea typeface="FontAwesome" charset="0"/>
                <a:cs typeface="FontAwesome" charset="0"/>
              </a:defRPr>
            </a:lvl7pPr>
            <a:lvl8pPr marL="3429000" indent="-228600" defTabSz="1030288" fontAlgn="base">
              <a:spcBef>
                <a:spcPct val="0"/>
              </a:spcBef>
              <a:spcAft>
                <a:spcPct val="0"/>
              </a:spcAft>
              <a:defRPr sz="2000">
                <a:solidFill>
                  <a:schemeClr val="tx1"/>
                </a:solidFill>
                <a:latin typeface="Roboto Condensed" charset="0"/>
                <a:ea typeface="FontAwesome" charset="0"/>
                <a:cs typeface="FontAwesome" charset="0"/>
              </a:defRPr>
            </a:lvl8pPr>
            <a:lvl9pPr marL="3886200" indent="-228600" defTabSz="1030288" fontAlgn="base">
              <a:spcBef>
                <a:spcPct val="0"/>
              </a:spcBef>
              <a:spcAft>
                <a:spcPct val="0"/>
              </a:spcAft>
              <a:defRPr sz="2000">
                <a:solidFill>
                  <a:schemeClr val="tx1"/>
                </a:solidFill>
                <a:latin typeface="Roboto Condensed" charset="0"/>
                <a:ea typeface="FontAwesome" charset="0"/>
                <a:cs typeface="FontAwesome"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Light"/>
                <a:ea typeface="ＭＳ Ｐゴシック" charset="0"/>
                <a:cs typeface="Arial"/>
              </a:rPr>
              <a:t>My First Template</a:t>
            </a:r>
          </a:p>
        </p:txBody>
      </p:sp>
    </p:spTree>
    <p:extLst>
      <p:ext uri="{BB962C8B-B14F-4D97-AF65-F5344CB8AC3E}">
        <p14:creationId xmlns:p14="http://schemas.microsoft.com/office/powerpoint/2010/main" val="329062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19235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85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68825"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97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92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12</a:t>
            </a:fld>
            <a:endParaRPr lang="en-US"/>
          </a:p>
        </p:txBody>
      </p:sp>
    </p:spTree>
    <p:extLst>
      <p:ext uri="{BB962C8B-B14F-4D97-AF65-F5344CB8AC3E}">
        <p14:creationId xmlns:p14="http://schemas.microsoft.com/office/powerpoint/2010/main" val="2493916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C0BBA1-7F43-2A4D-A3A3-CED1B5E2DDE2}"/>
              </a:ext>
            </a:extLst>
          </p:cNvPr>
          <p:cNvSpPr>
            <a:spLocks noGrp="1"/>
          </p:cNvSpPr>
          <p:nvPr>
            <p:ph type="title" hasCustomPrompt="1"/>
          </p:nvPr>
        </p:nvSpPr>
        <p:spPr>
          <a:xfrm>
            <a:off x="1847088" y="8507641"/>
            <a:ext cx="20707858" cy="2651125"/>
          </a:xfrm>
          <a:prstGeom prst="rect">
            <a:avLst/>
          </a:prstGeom>
        </p:spPr>
        <p:txBody>
          <a:bodyPr>
            <a:normAutofit/>
          </a:bodyPr>
          <a:lstStyle>
            <a:lvl1pPr algn="ctr">
              <a:lnSpc>
                <a:spcPts val="6932"/>
              </a:lnSpc>
              <a:defRPr sz="6400" baseline="0"/>
            </a:lvl1pPr>
          </a:lstStyle>
          <a:p>
            <a:pPr algn="ctr">
              <a:lnSpc>
                <a:spcPts val="6932"/>
              </a:lnSpc>
            </a:pPr>
            <a:r>
              <a:rPr lang="en-US" sz="6398" b="1" dirty="0">
                <a:solidFill>
                  <a:srgbClr val="2B3136"/>
                </a:solidFill>
                <a:latin typeface="Montserrat" pitchFamily="2" charset="77"/>
                <a:ea typeface="Playfair Display SC" charset="0"/>
                <a:cs typeface="Playfair Display SC" charset="0"/>
              </a:rPr>
              <a:t>Client Name of Organization</a:t>
            </a:r>
            <a:br>
              <a:rPr lang="en-US" sz="6398" b="1" dirty="0">
                <a:solidFill>
                  <a:srgbClr val="2B3136"/>
                </a:solidFill>
                <a:latin typeface="Montserrat" pitchFamily="2" charset="77"/>
                <a:ea typeface="Playfair Display SC" charset="0"/>
                <a:cs typeface="Playfair Display SC" charset="0"/>
              </a:rPr>
            </a:br>
            <a:r>
              <a:rPr lang="en-US" sz="6398" b="1" dirty="0">
                <a:solidFill>
                  <a:srgbClr val="2B3136"/>
                </a:solidFill>
                <a:latin typeface="Montserrat" pitchFamily="2" charset="77"/>
                <a:ea typeface="Playfair Display SC" charset="0"/>
                <a:cs typeface="Playfair Display SC" charset="0"/>
              </a:rPr>
              <a:t>or Logo Placement Here</a:t>
            </a:r>
          </a:p>
        </p:txBody>
      </p:sp>
      <p:pic>
        <p:nvPicPr>
          <p:cNvPr id="13" name="Picture 12">
            <a:extLst>
              <a:ext uri="{FF2B5EF4-FFF2-40B4-BE49-F238E27FC236}">
                <a16:creationId xmlns:a16="http://schemas.microsoft.com/office/drawing/2014/main" id="{622364B7-9563-5448-A116-904C2DE5A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2225" y="1722120"/>
            <a:ext cx="6553200" cy="2621280"/>
          </a:xfrm>
          <a:prstGeom prst="rect">
            <a:avLst/>
          </a:prstGeom>
        </p:spPr>
      </p:pic>
      <p:sp>
        <p:nvSpPr>
          <p:cNvPr id="10" name="Text Placeholder 5">
            <a:extLst>
              <a:ext uri="{FF2B5EF4-FFF2-40B4-BE49-F238E27FC236}">
                <a16:creationId xmlns:a16="http://schemas.microsoft.com/office/drawing/2014/main" id="{C63B212A-6BD1-CD46-BB42-F5DE5476675E}"/>
              </a:ext>
            </a:extLst>
          </p:cNvPr>
          <p:cNvSpPr>
            <a:spLocks noGrp="1"/>
          </p:cNvSpPr>
          <p:nvPr>
            <p:ph type="body" sz="quarter" idx="12" hasCustomPrompt="1"/>
          </p:nvPr>
        </p:nvSpPr>
        <p:spPr>
          <a:xfrm>
            <a:off x="1674812" y="5283408"/>
            <a:ext cx="21024850" cy="1513424"/>
          </a:xfrm>
        </p:spPr>
        <p:txBody>
          <a:bodyPr lIns="914400">
            <a:noAutofit/>
          </a:bodyPr>
          <a:lstStyle>
            <a:lvl1pPr marL="0" indent="0" algn="ctr">
              <a:buFontTx/>
              <a:buNone/>
              <a:defRPr sz="10600" b="0" i="0" cap="none" spc="0" baseline="0">
                <a:solidFill>
                  <a:srgbClr val="D88E19"/>
                </a:solidFill>
                <a:latin typeface="Montserrat Light" pitchFamily="2" charset="77"/>
              </a:defRPr>
            </a:lvl1pPr>
          </a:lstStyle>
          <a:p>
            <a:pPr lvl="0"/>
            <a:r>
              <a:rPr lang="en-US" dirty="0"/>
              <a:t>Click to add title</a:t>
            </a:r>
          </a:p>
        </p:txBody>
      </p:sp>
      <p:sp>
        <p:nvSpPr>
          <p:cNvPr id="322" name="Text Placeholder 5">
            <a:extLst>
              <a:ext uri="{FF2B5EF4-FFF2-40B4-BE49-F238E27FC236}">
                <a16:creationId xmlns:a16="http://schemas.microsoft.com/office/drawing/2014/main" id="{F22570E3-7656-2A49-A517-F3152157380E}"/>
              </a:ext>
            </a:extLst>
          </p:cNvPr>
          <p:cNvSpPr>
            <a:spLocks noGrp="1"/>
          </p:cNvSpPr>
          <p:nvPr>
            <p:ph type="body" sz="quarter" idx="13" hasCustomPrompt="1"/>
          </p:nvPr>
        </p:nvSpPr>
        <p:spPr>
          <a:xfrm>
            <a:off x="847154" y="11621281"/>
            <a:ext cx="22683343" cy="783336"/>
          </a:xfrm>
        </p:spPr>
        <p:txBody>
          <a:bodyPr lIns="0">
            <a:normAutofit/>
          </a:bodyPr>
          <a:lstStyle>
            <a:lvl1pPr marL="0" indent="0" algn="ctr">
              <a:buFontTx/>
              <a:buNone/>
              <a:defRPr sz="3200" cap="none" baseline="0">
                <a:solidFill>
                  <a:srgbClr val="677885"/>
                </a:solidFill>
              </a:defRPr>
            </a:lvl1pPr>
          </a:lstStyle>
          <a:p>
            <a:pPr lvl="0"/>
            <a:r>
              <a:rPr lang="en-US" dirty="0"/>
              <a:t>Click to edit date</a:t>
            </a:r>
          </a:p>
        </p:txBody>
      </p:sp>
    </p:spTree>
    <p:extLst>
      <p:ext uri="{BB962C8B-B14F-4D97-AF65-F5344CB8AC3E}">
        <p14:creationId xmlns:p14="http://schemas.microsoft.com/office/powerpoint/2010/main" val="23994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rgbClr val="2B3136"/>
                </a:solidFill>
              </a:defRPr>
            </a:lvl1pPr>
          </a:lstStyle>
          <a:p>
            <a:r>
              <a:rPr lang="en-US"/>
              <a:t>Click to edit Master title style</a:t>
            </a:r>
            <a:endParaRPr lang="en-US" dirty="0"/>
          </a:p>
        </p:txBody>
      </p:sp>
    </p:spTree>
    <p:extLst>
      <p:ext uri="{BB962C8B-B14F-4D97-AF65-F5344CB8AC3E}">
        <p14:creationId xmlns:p14="http://schemas.microsoft.com/office/powerpoint/2010/main" val="34505630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7_Placeholder">
    <p:spTree>
      <p:nvGrpSpPr>
        <p:cNvPr id="1" name=""/>
        <p:cNvGrpSpPr/>
        <p:nvPr/>
      </p:nvGrpSpPr>
      <p:grpSpPr>
        <a:xfrm>
          <a:off x="0" y="0"/>
          <a:ext cx="0" cy="0"/>
          <a:chOff x="0" y="0"/>
          <a:chExt cx="0" cy="0"/>
        </a:xfrm>
      </p:grpSpPr>
      <p:sp>
        <p:nvSpPr>
          <p:cNvPr id="15" name="Picture Placeholder 2"/>
          <p:cNvSpPr>
            <a:spLocks noGrp="1"/>
          </p:cNvSpPr>
          <p:nvPr>
            <p:ph type="pic" sz="quarter" idx="39"/>
          </p:nvPr>
        </p:nvSpPr>
        <p:spPr>
          <a:xfrm>
            <a:off x="15422864" y="2028910"/>
            <a:ext cx="7132320" cy="9537191"/>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478806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9_Placeholder">
    <p:spTree>
      <p:nvGrpSpPr>
        <p:cNvPr id="1" name=""/>
        <p:cNvGrpSpPr/>
        <p:nvPr/>
      </p:nvGrpSpPr>
      <p:grpSpPr>
        <a:xfrm>
          <a:off x="0" y="0"/>
          <a:ext cx="0" cy="0"/>
          <a:chOff x="0" y="0"/>
          <a:chExt cx="0" cy="0"/>
        </a:xfrm>
      </p:grpSpPr>
      <p:sp>
        <p:nvSpPr>
          <p:cNvPr id="15" name="Picture Placeholder 2"/>
          <p:cNvSpPr>
            <a:spLocks noGrp="1"/>
          </p:cNvSpPr>
          <p:nvPr>
            <p:ph type="pic" sz="quarter" idx="39"/>
          </p:nvPr>
        </p:nvSpPr>
        <p:spPr>
          <a:xfrm>
            <a:off x="6908027" y="4911860"/>
            <a:ext cx="10459556" cy="646765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122050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Individual Projec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3397950" y="3467100"/>
            <a:ext cx="9481299" cy="6858000"/>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7782589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30496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w/ Gift Academy Foot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34DD8E-C7AA-8F46-BF90-7C238A8BEFCA}"/>
              </a:ext>
            </a:extLst>
          </p:cNvPr>
          <p:cNvSpPr/>
          <p:nvPr userDrawn="1"/>
        </p:nvSpPr>
        <p:spPr>
          <a:xfrm>
            <a:off x="0" y="12836601"/>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1"/>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7D2A0058-76D2-554D-B6A4-486876260884}"/>
              </a:ext>
            </a:extLst>
          </p:cNvPr>
          <p:cNvSpPr txBox="1"/>
          <p:nvPr userDrawn="1"/>
        </p:nvSpPr>
        <p:spPr>
          <a:xfrm>
            <a:off x="312194" y="13062952"/>
            <a:ext cx="3650207" cy="461537"/>
          </a:xfrm>
          <a:prstGeom prst="rect">
            <a:avLst/>
          </a:prstGeom>
          <a:noFill/>
        </p:spPr>
        <p:txBody>
          <a:bodyPr wrap="square" rtlCol="0">
            <a:spAutoFit/>
          </a:bodyPr>
          <a:lstStyle/>
          <a:p>
            <a:r>
              <a:rPr lang="en-US" sz="2399" b="1" dirty="0">
                <a:solidFill>
                  <a:srgbClr val="DA7F2C"/>
                </a:solidFill>
                <a:latin typeface="Montserrat" pitchFamily="2" charset="77"/>
              </a:rPr>
              <a:t>Major Gift Academy</a:t>
            </a:r>
            <a:endParaRPr lang="en-US" sz="2399" dirty="0">
              <a:solidFill>
                <a:schemeClr val="bg1"/>
              </a:solidFill>
              <a:latin typeface="Montserrat" pitchFamily="2" charset="77"/>
            </a:endParaRPr>
          </a:p>
        </p:txBody>
      </p:sp>
      <p:sp>
        <p:nvSpPr>
          <p:cNvPr id="7" name="Text Placeholder 5">
            <a:extLst>
              <a:ext uri="{FF2B5EF4-FFF2-40B4-BE49-F238E27FC236}">
                <a16:creationId xmlns:a16="http://schemas.microsoft.com/office/drawing/2014/main" id="{9751AB48-9BFB-364B-97E9-4699B0C2D60E}"/>
              </a:ext>
            </a:extLst>
          </p:cNvPr>
          <p:cNvSpPr>
            <a:spLocks noGrp="1"/>
          </p:cNvSpPr>
          <p:nvPr>
            <p:ph type="body" sz="quarter" idx="13" hasCustomPrompt="1"/>
          </p:nvPr>
        </p:nvSpPr>
        <p:spPr>
          <a:xfrm>
            <a:off x="3740185" y="13132949"/>
            <a:ext cx="11765125" cy="351354"/>
          </a:xfrm>
        </p:spPr>
        <p:txBody>
          <a:bodyPr lIns="0">
            <a:noAutofit/>
          </a:bodyPr>
          <a:lstStyle>
            <a:lvl1pPr marL="0" indent="0">
              <a:buFontTx/>
              <a:buNone/>
              <a:defRPr sz="2399"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187197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5509F9-C547-294B-AE46-35FE53A22C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2225" y="1761880"/>
            <a:ext cx="6553201" cy="2621280"/>
          </a:xfrm>
          <a:prstGeom prst="rect">
            <a:avLst/>
          </a:prstGeom>
        </p:spPr>
      </p:pic>
      <p:sp>
        <p:nvSpPr>
          <p:cNvPr id="120" name="Text Placeholder 5">
            <a:extLst>
              <a:ext uri="{FF2B5EF4-FFF2-40B4-BE49-F238E27FC236}">
                <a16:creationId xmlns:a16="http://schemas.microsoft.com/office/drawing/2014/main" id="{415C8F59-2963-6D4D-9AA4-4639DD02F07A}"/>
              </a:ext>
            </a:extLst>
          </p:cNvPr>
          <p:cNvSpPr>
            <a:spLocks noGrp="1"/>
          </p:cNvSpPr>
          <p:nvPr>
            <p:ph type="body" sz="quarter" idx="12" hasCustomPrompt="1"/>
          </p:nvPr>
        </p:nvSpPr>
        <p:spPr>
          <a:xfrm>
            <a:off x="0" y="5092916"/>
            <a:ext cx="24377650" cy="783336"/>
          </a:xfrm>
        </p:spPr>
        <p:txBody>
          <a:bodyPr lIns="914400">
            <a:noAutofit/>
          </a:bodyPr>
          <a:lstStyle>
            <a:lvl1pPr marL="0" indent="0" algn="ctr">
              <a:buFontTx/>
              <a:buNone/>
              <a:defRPr sz="5999" b="0" i="0" cap="none" baseline="0">
                <a:solidFill>
                  <a:srgbClr val="D88E19"/>
                </a:solidFill>
              </a:defRPr>
            </a:lvl1pPr>
          </a:lstStyle>
          <a:p>
            <a:pPr lvl="0"/>
            <a:r>
              <a:rPr lang="en-US" dirty="0" err="1"/>
              <a:t>MaorGiftAcademy.com</a:t>
            </a:r>
            <a:endParaRPr lang="en-US" dirty="0"/>
          </a:p>
        </p:txBody>
      </p:sp>
      <p:grpSp>
        <p:nvGrpSpPr>
          <p:cNvPr id="122" name="Group 121">
            <a:extLst>
              <a:ext uri="{FF2B5EF4-FFF2-40B4-BE49-F238E27FC236}">
                <a16:creationId xmlns:a16="http://schemas.microsoft.com/office/drawing/2014/main" id="{EE97284A-9095-754A-B676-D90025469754}"/>
              </a:ext>
            </a:extLst>
          </p:cNvPr>
          <p:cNvGrpSpPr/>
          <p:nvPr userDrawn="1"/>
        </p:nvGrpSpPr>
        <p:grpSpPr>
          <a:xfrm>
            <a:off x="7070345" y="6910060"/>
            <a:ext cx="12772535" cy="3221779"/>
            <a:chOff x="6746504" y="6496784"/>
            <a:chExt cx="12772538" cy="3221778"/>
          </a:xfrm>
        </p:grpSpPr>
        <p:sp>
          <p:nvSpPr>
            <p:cNvPr id="123" name="TextBox 122">
              <a:extLst>
                <a:ext uri="{FF2B5EF4-FFF2-40B4-BE49-F238E27FC236}">
                  <a16:creationId xmlns:a16="http://schemas.microsoft.com/office/drawing/2014/main" id="{0FA7CFC3-0C4C-994D-94E8-193BBC142C98}"/>
                </a:ext>
              </a:extLst>
            </p:cNvPr>
            <p:cNvSpPr txBox="1"/>
            <p:nvPr/>
          </p:nvSpPr>
          <p:spPr>
            <a:xfrm>
              <a:off x="7446504" y="6496784"/>
              <a:ext cx="8156402" cy="769313"/>
            </a:xfrm>
            <a:prstGeom prst="rect">
              <a:avLst/>
            </a:prstGeom>
            <a:noFill/>
          </p:spPr>
          <p:txBody>
            <a:bodyPr wrap="none" rtlCol="0">
              <a:spAutoFit/>
            </a:bodyPr>
            <a:lstStyle/>
            <a:p>
              <a:r>
                <a:rPr lang="en-US" sz="4399" baseline="0" dirty="0">
                  <a:solidFill>
                    <a:srgbClr val="2B3136"/>
                  </a:solidFill>
                  <a:latin typeface="Montserrat" pitchFamily="2" charset="77"/>
                </a:rPr>
                <a:t>facebook.com/</a:t>
              </a:r>
              <a:r>
                <a:rPr lang="en-US" sz="4399" baseline="0" dirty="0" err="1">
                  <a:solidFill>
                    <a:srgbClr val="2B3136"/>
                  </a:solidFill>
                  <a:latin typeface="Montserrat" pitchFamily="2" charset="77"/>
                </a:rPr>
                <a:t>VeritusGroup</a:t>
              </a:r>
              <a:endParaRPr lang="en-US" sz="4399" baseline="0" dirty="0">
                <a:solidFill>
                  <a:srgbClr val="2B3136"/>
                </a:solidFill>
                <a:latin typeface="Montserrat" pitchFamily="2" charset="77"/>
              </a:endParaRPr>
            </a:p>
          </p:txBody>
        </p:sp>
        <p:sp>
          <p:nvSpPr>
            <p:cNvPr id="124" name="TextBox 123">
              <a:extLst>
                <a:ext uri="{FF2B5EF4-FFF2-40B4-BE49-F238E27FC236}">
                  <a16:creationId xmlns:a16="http://schemas.microsoft.com/office/drawing/2014/main" id="{D8224EFD-227E-3146-B8C6-E92BAFDD92C1}"/>
                </a:ext>
              </a:extLst>
            </p:cNvPr>
            <p:cNvSpPr txBox="1"/>
            <p:nvPr/>
          </p:nvSpPr>
          <p:spPr>
            <a:xfrm>
              <a:off x="7446504" y="8949249"/>
              <a:ext cx="12072538" cy="769313"/>
            </a:xfrm>
            <a:prstGeom prst="rect">
              <a:avLst/>
            </a:prstGeom>
            <a:noFill/>
          </p:spPr>
          <p:txBody>
            <a:bodyPr wrap="none" rtlCol="0">
              <a:spAutoFit/>
            </a:bodyPr>
            <a:lstStyle/>
            <a:p>
              <a:r>
                <a:rPr lang="en-US" sz="4399" baseline="0" dirty="0">
                  <a:solidFill>
                    <a:srgbClr val="2B3136"/>
                  </a:solidFill>
                  <a:latin typeface="Montserrat" pitchFamily="2" charset="77"/>
                </a:rPr>
                <a:t>VeritusGroup.com/passionate-giving-blog</a:t>
              </a:r>
            </a:p>
          </p:txBody>
        </p:sp>
        <p:sp>
          <p:nvSpPr>
            <p:cNvPr id="125" name="TextBox 124">
              <a:extLst>
                <a:ext uri="{FF2B5EF4-FFF2-40B4-BE49-F238E27FC236}">
                  <a16:creationId xmlns:a16="http://schemas.microsoft.com/office/drawing/2014/main" id="{F5F0E585-A4E9-FB44-8DF7-E7335B59B25D}"/>
                </a:ext>
              </a:extLst>
            </p:cNvPr>
            <p:cNvSpPr txBox="1"/>
            <p:nvPr/>
          </p:nvSpPr>
          <p:spPr>
            <a:xfrm>
              <a:off x="7446504" y="7783038"/>
              <a:ext cx="4546438" cy="769313"/>
            </a:xfrm>
            <a:prstGeom prst="rect">
              <a:avLst/>
            </a:prstGeom>
            <a:noFill/>
          </p:spPr>
          <p:txBody>
            <a:bodyPr wrap="none" rtlCol="0">
              <a:spAutoFit/>
            </a:bodyPr>
            <a:lstStyle/>
            <a:p>
              <a:r>
                <a:rPr lang="en-US" sz="4399" baseline="0" dirty="0">
                  <a:solidFill>
                    <a:srgbClr val="2B3136"/>
                  </a:solidFill>
                  <a:latin typeface="Montserrat" pitchFamily="2" charset="77"/>
                </a:rPr>
                <a:t>@</a:t>
              </a:r>
              <a:r>
                <a:rPr lang="en-US" sz="4399" baseline="0" dirty="0" err="1">
                  <a:solidFill>
                    <a:srgbClr val="2B3136"/>
                  </a:solidFill>
                  <a:latin typeface="Montserrat" pitchFamily="2" charset="77"/>
                </a:rPr>
                <a:t>VeritusGroup</a:t>
              </a:r>
              <a:endParaRPr lang="en-US" sz="4399" baseline="0" dirty="0">
                <a:solidFill>
                  <a:srgbClr val="2B3136"/>
                </a:solidFill>
                <a:latin typeface="Montserrat" pitchFamily="2" charset="77"/>
              </a:endParaRPr>
            </a:p>
          </p:txBody>
        </p:sp>
        <p:sp>
          <p:nvSpPr>
            <p:cNvPr id="126" name="Shape 2850">
              <a:extLst>
                <a:ext uri="{FF2B5EF4-FFF2-40B4-BE49-F238E27FC236}">
                  <a16:creationId xmlns:a16="http://schemas.microsoft.com/office/drawing/2014/main" id="{8136A94B-5171-0945-9EC2-A3D3FDFE07B3}"/>
                </a:ext>
              </a:extLst>
            </p:cNvPr>
            <p:cNvSpPr/>
            <p:nvPr/>
          </p:nvSpPr>
          <p:spPr>
            <a:xfrm>
              <a:off x="6814312" y="9135762"/>
              <a:ext cx="434181" cy="43418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miter lim="400000"/>
            </a:ln>
          </p:spPr>
          <p:txBody>
            <a:bodyPr lIns="38090" tIns="38090" rIns="38090" bIns="3809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7" name="Shape 2872">
              <a:extLst>
                <a:ext uri="{FF2B5EF4-FFF2-40B4-BE49-F238E27FC236}">
                  <a16:creationId xmlns:a16="http://schemas.microsoft.com/office/drawing/2014/main" id="{15E1795D-C783-2149-B0C1-A454FB98B2AE}"/>
                </a:ext>
              </a:extLst>
            </p:cNvPr>
            <p:cNvSpPr/>
            <p:nvPr/>
          </p:nvSpPr>
          <p:spPr>
            <a:xfrm>
              <a:off x="6746504" y="788843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53585F"/>
            </a:solidFill>
            <a:ln w="12700">
              <a:miter lim="400000"/>
            </a:ln>
          </p:spPr>
          <p:txBody>
            <a:bodyPr lIns="38090" tIns="38090" rIns="38090" bIns="3809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8" name="Shape 2873">
              <a:extLst>
                <a:ext uri="{FF2B5EF4-FFF2-40B4-BE49-F238E27FC236}">
                  <a16:creationId xmlns:a16="http://schemas.microsoft.com/office/drawing/2014/main" id="{14B3FB7B-0B65-3C4F-A7DD-089BA4191E0A}"/>
                </a:ext>
              </a:extLst>
            </p:cNvPr>
            <p:cNvSpPr/>
            <p:nvPr/>
          </p:nvSpPr>
          <p:spPr>
            <a:xfrm>
              <a:off x="6755190" y="664110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53585F"/>
            </a:solidFill>
            <a:ln w="12700">
              <a:miter lim="400000"/>
            </a:ln>
          </p:spPr>
          <p:txBody>
            <a:bodyPr lIns="38090" tIns="38090" rIns="38090" bIns="3809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9" name="Rectangle 18">
            <a:extLst>
              <a:ext uri="{FF2B5EF4-FFF2-40B4-BE49-F238E27FC236}">
                <a16:creationId xmlns:a16="http://schemas.microsoft.com/office/drawing/2014/main" id="{161A3AAB-C1BF-C74A-AB2A-55ED2730476C}"/>
              </a:ext>
            </a:extLst>
          </p:cNvPr>
          <p:cNvSpPr/>
          <p:nvPr userDrawn="1"/>
        </p:nvSpPr>
        <p:spPr>
          <a:xfrm>
            <a:off x="0" y="12836601"/>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88E19"/>
              </a:solidFill>
            </a:endParaRPr>
          </a:p>
        </p:txBody>
      </p:sp>
      <p:sp>
        <p:nvSpPr>
          <p:cNvPr id="20" name="Rectangle 19">
            <a:extLst>
              <a:ext uri="{FF2B5EF4-FFF2-40B4-BE49-F238E27FC236}">
                <a16:creationId xmlns:a16="http://schemas.microsoft.com/office/drawing/2014/main" id="{B73CAE3D-9E6F-3241-BDE5-EF433BE64F6A}"/>
              </a:ext>
            </a:extLst>
          </p:cNvPr>
          <p:cNvSpPr/>
          <p:nvPr userDrawn="1"/>
        </p:nvSpPr>
        <p:spPr>
          <a:xfrm>
            <a:off x="0" y="12931851"/>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6C4B52E5-5589-814F-8DBD-500B3D2DF188}"/>
              </a:ext>
            </a:extLst>
          </p:cNvPr>
          <p:cNvSpPr txBox="1"/>
          <p:nvPr userDrawn="1"/>
        </p:nvSpPr>
        <p:spPr>
          <a:xfrm>
            <a:off x="312194" y="13062952"/>
            <a:ext cx="3650207" cy="461537"/>
          </a:xfrm>
          <a:prstGeom prst="rect">
            <a:avLst/>
          </a:prstGeom>
          <a:noFill/>
        </p:spPr>
        <p:txBody>
          <a:bodyPr wrap="square" rtlCol="0">
            <a:spAutoFit/>
          </a:bodyPr>
          <a:lstStyle/>
          <a:p>
            <a:r>
              <a:rPr lang="en-US" sz="2399" b="1" dirty="0">
                <a:solidFill>
                  <a:srgbClr val="DA7F2C"/>
                </a:solidFill>
                <a:latin typeface="Montserrat" pitchFamily="2" charset="77"/>
              </a:rPr>
              <a:t>Major Gift Academy</a:t>
            </a:r>
            <a:endParaRPr lang="en-US" sz="2399" dirty="0">
              <a:solidFill>
                <a:schemeClr val="bg1"/>
              </a:solidFill>
              <a:latin typeface="Montserrat" pitchFamily="2" charset="77"/>
            </a:endParaRPr>
          </a:p>
        </p:txBody>
      </p:sp>
      <p:sp>
        <p:nvSpPr>
          <p:cNvPr id="16" name="Text Placeholder 5">
            <a:extLst>
              <a:ext uri="{FF2B5EF4-FFF2-40B4-BE49-F238E27FC236}">
                <a16:creationId xmlns:a16="http://schemas.microsoft.com/office/drawing/2014/main" id="{4AFAC214-38CA-2049-8466-E2769B4A66B9}"/>
              </a:ext>
            </a:extLst>
          </p:cNvPr>
          <p:cNvSpPr>
            <a:spLocks noGrp="1"/>
          </p:cNvSpPr>
          <p:nvPr>
            <p:ph type="body" sz="quarter" idx="13" hasCustomPrompt="1"/>
          </p:nvPr>
        </p:nvSpPr>
        <p:spPr>
          <a:xfrm>
            <a:off x="3740185" y="13132949"/>
            <a:ext cx="11765125" cy="351354"/>
          </a:xfrm>
        </p:spPr>
        <p:txBody>
          <a:bodyPr lIns="0">
            <a:noAutofit/>
          </a:bodyPr>
          <a:lstStyle>
            <a:lvl1pPr marL="0" indent="0">
              <a:buFontTx/>
              <a:buNone/>
              <a:defRPr sz="2399"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36271125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5859-A5C7-334B-B2B4-997327328782}"/>
              </a:ext>
            </a:extLst>
          </p:cNvPr>
          <p:cNvSpPr/>
          <p:nvPr userDrawn="1"/>
        </p:nvSpPr>
        <p:spPr>
          <a:xfrm>
            <a:off x="-5864" y="-5864"/>
            <a:ext cx="24377650" cy="13173224"/>
          </a:xfrm>
          <a:prstGeom prst="rect">
            <a:avLst/>
          </a:prstGeom>
          <a:solidFill>
            <a:srgbClr val="D88E1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0C5C73C3-2CB4-7343-A83E-23056AC789D7}"/>
              </a:ext>
            </a:extLst>
          </p:cNvPr>
          <p:cNvSpPr/>
          <p:nvPr userDrawn="1"/>
        </p:nvSpPr>
        <p:spPr>
          <a:xfrm>
            <a:off x="0" y="13049251"/>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88E19"/>
              </a:solidFill>
            </a:endParaRPr>
          </a:p>
        </p:txBody>
      </p:sp>
      <p:sp>
        <p:nvSpPr>
          <p:cNvPr id="6" name="Rectangle 5">
            <a:extLst>
              <a:ext uri="{FF2B5EF4-FFF2-40B4-BE49-F238E27FC236}">
                <a16:creationId xmlns:a16="http://schemas.microsoft.com/office/drawing/2014/main" id="{AB0AB2D0-ACB2-F64B-AD30-7B421BDFA102}"/>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030F5809-B03E-274C-BEAB-9454A7BA843D}"/>
              </a:ext>
            </a:extLst>
          </p:cNvPr>
          <p:cNvCxnSpPr/>
          <p:nvPr userDrawn="1"/>
        </p:nvCxnSpPr>
        <p:spPr>
          <a:xfrm>
            <a:off x="10843220" y="2792630"/>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CB20402-8AE8-314F-99FD-D13C7F83D458}"/>
              </a:ext>
            </a:extLst>
          </p:cNvPr>
          <p:cNvSpPr txBox="1">
            <a:spLocks/>
          </p:cNvSpPr>
          <p:nvPr userDrawn="1"/>
        </p:nvSpPr>
        <p:spPr>
          <a:xfrm>
            <a:off x="-3175" y="1376793"/>
            <a:ext cx="24377650" cy="820798"/>
          </a:xfrm>
          <a:prstGeom prst="rect">
            <a:avLst/>
          </a:prstGeom>
        </p:spPr>
        <p:txBody>
          <a:bodyPr lIns="91416" tIns="91416">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gn="ctr">
              <a:buNone/>
            </a:pPr>
            <a:r>
              <a:rPr lang="en-US" sz="6998" baseline="0" dirty="0">
                <a:solidFill>
                  <a:srgbClr val="D88E19"/>
                </a:solidFill>
                <a:latin typeface="Montserrat" panose="02000505000000020004"/>
              </a:rPr>
              <a:t>Objectives</a:t>
            </a:r>
          </a:p>
        </p:txBody>
      </p:sp>
      <p:pic>
        <p:nvPicPr>
          <p:cNvPr id="9" name="Picture 8">
            <a:extLst>
              <a:ext uri="{FF2B5EF4-FFF2-40B4-BE49-F238E27FC236}">
                <a16:creationId xmlns:a16="http://schemas.microsoft.com/office/drawing/2014/main" id="{B249BBD7-4A48-8E4C-B211-D59B535E456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1"/>
            <a:ext cx="1426600" cy="2029258"/>
          </a:xfrm>
          <a:prstGeom prst="rect">
            <a:avLst/>
          </a:prstGeom>
        </p:spPr>
      </p:pic>
    </p:spTree>
    <p:extLst>
      <p:ext uri="{BB962C8B-B14F-4D97-AF65-F5344CB8AC3E}">
        <p14:creationId xmlns:p14="http://schemas.microsoft.com/office/powerpoint/2010/main" val="2047778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entered Headline w/ Gift Academy Footer ">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675960" y="4369561"/>
            <a:ext cx="17025731" cy="2651125"/>
          </a:xfrm>
        </p:spPr>
        <p:txBody>
          <a:bodyPr/>
          <a:lstStyle/>
          <a:p>
            <a:r>
              <a:rPr lang="en-US"/>
              <a:t>Click to edit Master title style</a:t>
            </a:r>
            <a:endParaRPr lang="en-US" dirty="0"/>
          </a:p>
        </p:txBody>
      </p:sp>
      <p:sp>
        <p:nvSpPr>
          <p:cNvPr id="13" name="Text Placeholder 5">
            <a:extLst>
              <a:ext uri="{FF2B5EF4-FFF2-40B4-BE49-F238E27FC236}">
                <a16:creationId xmlns:a16="http://schemas.microsoft.com/office/drawing/2014/main" id="{B3665E6E-80CB-744F-889D-3B595C139C73}"/>
              </a:ext>
            </a:extLst>
          </p:cNvPr>
          <p:cNvSpPr>
            <a:spLocks noGrp="1"/>
          </p:cNvSpPr>
          <p:nvPr>
            <p:ph type="body" sz="quarter" idx="12" hasCustomPrompt="1"/>
          </p:nvPr>
        </p:nvSpPr>
        <p:spPr>
          <a:xfrm>
            <a:off x="-1" y="1589668"/>
            <a:ext cx="24374475" cy="783336"/>
          </a:xfrm>
        </p:spPr>
        <p:txBody>
          <a:bodyPr lIns="0" rIns="0">
            <a:normAutofit/>
          </a:bodyPr>
          <a:lstStyle>
            <a:lvl1pPr marL="0" indent="0" algn="ctr" fontAlgn="ctr">
              <a:spcAft>
                <a:spcPts val="1000"/>
              </a:spcAft>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534DD8E-C7AA-8F46-BF90-7C238A8BEFCA}"/>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BDF53F3-15E7-CC4F-AFDE-09673772A9AE}"/>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0CD509-39B8-554A-A9DD-1A05FD511BAA}"/>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15" name="Text Placeholder 5">
            <a:extLst>
              <a:ext uri="{FF2B5EF4-FFF2-40B4-BE49-F238E27FC236}">
                <a16:creationId xmlns:a16="http://schemas.microsoft.com/office/drawing/2014/main" id="{C9F7E8D9-E5D3-8E40-9F63-91886B0E7687}"/>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pic>
        <p:nvPicPr>
          <p:cNvPr id="12" name="Picture 11">
            <a:extLst>
              <a:ext uri="{FF2B5EF4-FFF2-40B4-BE49-F238E27FC236}">
                <a16:creationId xmlns:a16="http://schemas.microsoft.com/office/drawing/2014/main" id="{F241AE3C-6CCC-ED48-942A-A4253EFF67C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498804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C0BBA1-7F43-2A4D-A3A3-CED1B5E2DDE2}"/>
              </a:ext>
            </a:extLst>
          </p:cNvPr>
          <p:cNvSpPr>
            <a:spLocks noGrp="1"/>
          </p:cNvSpPr>
          <p:nvPr>
            <p:ph type="title" hasCustomPrompt="1"/>
          </p:nvPr>
        </p:nvSpPr>
        <p:spPr>
          <a:xfrm>
            <a:off x="1847088" y="8507641"/>
            <a:ext cx="20707858" cy="2651125"/>
          </a:xfrm>
          <a:prstGeom prst="rect">
            <a:avLst/>
          </a:prstGeom>
        </p:spPr>
        <p:txBody>
          <a:bodyPr>
            <a:normAutofit/>
          </a:bodyPr>
          <a:lstStyle>
            <a:lvl1pPr algn="ctr">
              <a:lnSpc>
                <a:spcPts val="6932"/>
              </a:lnSpc>
              <a:defRPr sz="6400" baseline="0"/>
            </a:lvl1pPr>
          </a:lstStyle>
          <a:p>
            <a:pPr algn="ctr">
              <a:lnSpc>
                <a:spcPts val="6932"/>
              </a:lnSpc>
            </a:pPr>
            <a:r>
              <a:rPr lang="en-US" sz="6398" b="1" dirty="0">
                <a:solidFill>
                  <a:srgbClr val="2B3136"/>
                </a:solidFill>
                <a:latin typeface="Montserrat" pitchFamily="2" charset="77"/>
                <a:ea typeface="Playfair Display SC" charset="0"/>
                <a:cs typeface="Playfair Display SC" charset="0"/>
              </a:rPr>
              <a:t>Client Name of Organization</a:t>
            </a:r>
            <a:br>
              <a:rPr lang="en-US" sz="6398" b="1" dirty="0">
                <a:solidFill>
                  <a:srgbClr val="2B3136"/>
                </a:solidFill>
                <a:latin typeface="Montserrat" pitchFamily="2" charset="77"/>
                <a:ea typeface="Playfair Display SC" charset="0"/>
                <a:cs typeface="Playfair Display SC" charset="0"/>
              </a:rPr>
            </a:br>
            <a:r>
              <a:rPr lang="en-US" sz="6398" b="1" dirty="0">
                <a:solidFill>
                  <a:srgbClr val="2B3136"/>
                </a:solidFill>
                <a:latin typeface="Montserrat" pitchFamily="2" charset="77"/>
                <a:ea typeface="Playfair Display SC" charset="0"/>
                <a:cs typeface="Playfair Display SC" charset="0"/>
              </a:rPr>
              <a:t>or Logo Placement Here</a:t>
            </a:r>
          </a:p>
        </p:txBody>
      </p:sp>
      <p:pic>
        <p:nvPicPr>
          <p:cNvPr id="13" name="Picture 12">
            <a:extLst>
              <a:ext uri="{FF2B5EF4-FFF2-40B4-BE49-F238E27FC236}">
                <a16:creationId xmlns:a16="http://schemas.microsoft.com/office/drawing/2014/main" id="{622364B7-9563-5448-A116-904C2DE5A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2225" y="1722120"/>
            <a:ext cx="6553200" cy="2621280"/>
          </a:xfrm>
          <a:prstGeom prst="rect">
            <a:avLst/>
          </a:prstGeom>
        </p:spPr>
      </p:pic>
      <p:sp>
        <p:nvSpPr>
          <p:cNvPr id="10" name="Text Placeholder 5">
            <a:extLst>
              <a:ext uri="{FF2B5EF4-FFF2-40B4-BE49-F238E27FC236}">
                <a16:creationId xmlns:a16="http://schemas.microsoft.com/office/drawing/2014/main" id="{C63B212A-6BD1-CD46-BB42-F5DE5476675E}"/>
              </a:ext>
            </a:extLst>
          </p:cNvPr>
          <p:cNvSpPr>
            <a:spLocks noGrp="1"/>
          </p:cNvSpPr>
          <p:nvPr>
            <p:ph type="body" sz="quarter" idx="12" hasCustomPrompt="1"/>
          </p:nvPr>
        </p:nvSpPr>
        <p:spPr>
          <a:xfrm>
            <a:off x="1674812" y="5283408"/>
            <a:ext cx="21024850" cy="1513424"/>
          </a:xfrm>
        </p:spPr>
        <p:txBody>
          <a:bodyPr lIns="914400">
            <a:noAutofit/>
          </a:bodyPr>
          <a:lstStyle>
            <a:lvl1pPr marL="0" indent="0" algn="ctr">
              <a:buFontTx/>
              <a:buNone/>
              <a:defRPr sz="10600" b="0" i="0" cap="none" spc="0" baseline="0">
                <a:solidFill>
                  <a:srgbClr val="D88E19"/>
                </a:solidFill>
                <a:latin typeface="Montserrat Light" pitchFamily="2" charset="77"/>
              </a:defRPr>
            </a:lvl1pPr>
          </a:lstStyle>
          <a:p>
            <a:pPr lvl="0"/>
            <a:r>
              <a:rPr lang="en-US" dirty="0"/>
              <a:t>Click to add title</a:t>
            </a:r>
          </a:p>
        </p:txBody>
      </p:sp>
      <p:sp>
        <p:nvSpPr>
          <p:cNvPr id="322" name="Text Placeholder 5">
            <a:extLst>
              <a:ext uri="{FF2B5EF4-FFF2-40B4-BE49-F238E27FC236}">
                <a16:creationId xmlns:a16="http://schemas.microsoft.com/office/drawing/2014/main" id="{F22570E3-7656-2A49-A517-F3152157380E}"/>
              </a:ext>
            </a:extLst>
          </p:cNvPr>
          <p:cNvSpPr>
            <a:spLocks noGrp="1"/>
          </p:cNvSpPr>
          <p:nvPr>
            <p:ph type="body" sz="quarter" idx="13" hasCustomPrompt="1"/>
          </p:nvPr>
        </p:nvSpPr>
        <p:spPr>
          <a:xfrm>
            <a:off x="847154" y="11621281"/>
            <a:ext cx="22683343" cy="783336"/>
          </a:xfrm>
        </p:spPr>
        <p:txBody>
          <a:bodyPr lIns="0">
            <a:normAutofit/>
          </a:bodyPr>
          <a:lstStyle>
            <a:lvl1pPr marL="0" indent="0" algn="ctr">
              <a:buFontTx/>
              <a:buNone/>
              <a:defRPr sz="3200" cap="none" baseline="0">
                <a:solidFill>
                  <a:srgbClr val="677885"/>
                </a:solidFill>
              </a:defRPr>
            </a:lvl1pPr>
          </a:lstStyle>
          <a:p>
            <a:pPr lvl="0"/>
            <a:r>
              <a:rPr lang="en-US" dirty="0"/>
              <a:t>Click to edit date</a:t>
            </a:r>
          </a:p>
        </p:txBody>
      </p:sp>
    </p:spTree>
    <p:extLst>
      <p:ext uri="{BB962C8B-B14F-4D97-AF65-F5344CB8AC3E}">
        <p14:creationId xmlns:p14="http://schemas.microsoft.com/office/powerpoint/2010/main" val="3694730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ur Peo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B75328-617F-8743-A3A2-D603A0B9CF8E}"/>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14" name="Title 12">
            <a:extLst>
              <a:ext uri="{FF2B5EF4-FFF2-40B4-BE49-F238E27FC236}">
                <a16:creationId xmlns:a16="http://schemas.microsoft.com/office/drawing/2014/main" id="{A503A3FE-B860-3440-9954-749B70CDE557}"/>
              </a:ext>
            </a:extLst>
          </p:cNvPr>
          <p:cNvSpPr>
            <a:spLocks noGrp="1"/>
          </p:cNvSpPr>
          <p:nvPr>
            <p:ph type="title" hasCustomPrompt="1"/>
          </p:nvPr>
        </p:nvSpPr>
        <p:spPr>
          <a:xfrm>
            <a:off x="3702084" y="10984161"/>
            <a:ext cx="17025731" cy="596988"/>
          </a:xfrm>
        </p:spPr>
        <p:txBody>
          <a:bodyPr>
            <a:normAutofit/>
          </a:bodyPr>
          <a:lstStyle>
            <a:lvl1pPr>
              <a:defRPr sz="4200" b="0" i="0" baseline="0">
                <a:solidFill>
                  <a:srgbClr val="2B3136"/>
                </a:solidFill>
              </a:defRPr>
            </a:lvl1pPr>
          </a:lstStyle>
          <a:p>
            <a:r>
              <a:rPr lang="en-US" dirty="0"/>
              <a:t>Click to edit name</a:t>
            </a:r>
          </a:p>
        </p:txBody>
      </p:sp>
      <p:pic>
        <p:nvPicPr>
          <p:cNvPr id="13" name="Picture 12">
            <a:extLst>
              <a:ext uri="{FF2B5EF4-FFF2-40B4-BE49-F238E27FC236}">
                <a16:creationId xmlns:a16="http://schemas.microsoft.com/office/drawing/2014/main" id="{F4D252D7-BD97-1447-B997-E876FD6749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cxnSp>
        <p:nvCxnSpPr>
          <p:cNvPr id="18" name="Straight Connector 17">
            <a:extLst>
              <a:ext uri="{FF2B5EF4-FFF2-40B4-BE49-F238E27FC236}">
                <a16:creationId xmlns:a16="http://schemas.microsoft.com/office/drawing/2014/main" id="{192D2B36-A023-0147-94D7-AC6C003F16E0}"/>
              </a:ext>
            </a:extLst>
          </p:cNvPr>
          <p:cNvCxnSpPr/>
          <p:nvPr userDrawn="1"/>
        </p:nvCxnSpPr>
        <p:spPr>
          <a:xfrm>
            <a:off x="10909260" y="27672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EF10FF7-E2F7-AB4E-91DD-1BE8CBA6A089}"/>
              </a:ext>
            </a:extLst>
          </p:cNvPr>
          <p:cNvSpPr txBox="1">
            <a:spLocks/>
          </p:cNvSpPr>
          <p:nvPr userDrawn="1"/>
        </p:nvSpPr>
        <p:spPr>
          <a:xfrm>
            <a:off x="-3175" y="3402817"/>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gn="ctr">
              <a:buNone/>
            </a:pPr>
            <a:r>
              <a:rPr lang="en-US" sz="4000" baseline="0" dirty="0">
                <a:solidFill>
                  <a:srgbClr val="2B3136"/>
                </a:solidFill>
                <a:latin typeface="Montserrat Light" pitchFamily="2" charset="77"/>
              </a:rPr>
              <a:t>Our People</a:t>
            </a:r>
          </a:p>
        </p:txBody>
      </p:sp>
      <p:sp>
        <p:nvSpPr>
          <p:cNvPr id="3" name="Picture Placeholder 2">
            <a:extLst>
              <a:ext uri="{FF2B5EF4-FFF2-40B4-BE49-F238E27FC236}">
                <a16:creationId xmlns:a16="http://schemas.microsoft.com/office/drawing/2014/main" id="{D30DA95D-E63B-754A-8452-14EEBE74435B}"/>
              </a:ext>
            </a:extLst>
          </p:cNvPr>
          <p:cNvSpPr>
            <a:spLocks noGrp="1"/>
          </p:cNvSpPr>
          <p:nvPr>
            <p:ph type="pic" sz="quarter" idx="10" hasCustomPrompt="1"/>
          </p:nvPr>
        </p:nvSpPr>
        <p:spPr>
          <a:xfrm>
            <a:off x="10053638" y="4746625"/>
            <a:ext cx="4219575" cy="5738813"/>
          </a:xfrm>
        </p:spPr>
        <p:txBody>
          <a:bodyPr tIns="914400">
            <a:normAutofit/>
          </a:bodyPr>
          <a:lstStyle>
            <a:lvl1pPr marL="0" indent="0" algn="ctr">
              <a:buFontTx/>
              <a:buNone/>
              <a:defRPr sz="2500" baseline="0">
                <a:solidFill>
                  <a:schemeClr val="tx1">
                    <a:lumMod val="50000"/>
                    <a:lumOff val="50000"/>
                  </a:schemeClr>
                </a:solidFill>
              </a:defRPr>
            </a:lvl1pPr>
          </a:lstStyle>
          <a:p>
            <a:r>
              <a:rPr lang="en-US" dirty="0"/>
              <a:t>Click to edit image</a:t>
            </a:r>
          </a:p>
        </p:txBody>
      </p:sp>
      <p:sp>
        <p:nvSpPr>
          <p:cNvPr id="23" name="Text Placeholder 5">
            <a:extLst>
              <a:ext uri="{FF2B5EF4-FFF2-40B4-BE49-F238E27FC236}">
                <a16:creationId xmlns:a16="http://schemas.microsoft.com/office/drawing/2014/main" id="{486D51D1-A65C-DF46-8550-3A3851B3BE5D}"/>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2" name="Text Placeholder 5">
            <a:extLst>
              <a:ext uri="{FF2B5EF4-FFF2-40B4-BE49-F238E27FC236}">
                <a16:creationId xmlns:a16="http://schemas.microsoft.com/office/drawing/2014/main" id="{EB288ADE-5C85-A44A-8736-024E5404003C}"/>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270672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lstStyle>
            <a:lvl1pPr algn="l">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pic>
        <p:nvPicPr>
          <p:cNvPr id="17" name="Picture 16">
            <a:extLst>
              <a:ext uri="{FF2B5EF4-FFF2-40B4-BE49-F238E27FC236}">
                <a16:creationId xmlns:a16="http://schemas.microsoft.com/office/drawing/2014/main" id="{A1C60E5A-2A1C-F64C-AF9B-41AD7B538BF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9" name="Text Placeholder 5">
            <a:extLst>
              <a:ext uri="{FF2B5EF4-FFF2-40B4-BE49-F238E27FC236}">
                <a16:creationId xmlns:a16="http://schemas.microsoft.com/office/drawing/2014/main" id="{E00B03AA-0F2C-024A-ACA9-D3F04DC55851}"/>
              </a:ext>
            </a:extLst>
          </p:cNvPr>
          <p:cNvSpPr>
            <a:spLocks noGrp="1"/>
          </p:cNvSpPr>
          <p:nvPr>
            <p:ph type="body" sz="quarter" idx="26"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2646747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E8E4870-9C59-0644-A8BE-F68F48BA18A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9" name="Text Placeholder 5">
            <a:extLst>
              <a:ext uri="{FF2B5EF4-FFF2-40B4-BE49-F238E27FC236}">
                <a16:creationId xmlns:a16="http://schemas.microsoft.com/office/drawing/2014/main" id="{B05CCBBA-39BD-8E47-8571-37DF8343EE51}"/>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27251174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EBE97D7-0F3D-0E42-805D-4B541FAFC91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D3E1C208-88B9-324D-9F13-82D29890372F}"/>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EA209C6-3250-CA4C-B00F-A9FDED37F9A4}"/>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25D0CFA-CD02-FB44-A2AC-EC6E1EAF59D4}"/>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BFF37D-9923-5B4F-A8E7-D6ADEC568B24}"/>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21" name="Text Placeholder 5">
            <a:extLst>
              <a:ext uri="{FF2B5EF4-FFF2-40B4-BE49-F238E27FC236}">
                <a16:creationId xmlns:a16="http://schemas.microsoft.com/office/drawing/2014/main" id="{21B8E183-6036-044A-B789-B61A527856E0}"/>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3220199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entered Headline w/ Gift Academy Footer ">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455BC9-6FF6-614B-B5B0-2EDAF5091AA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B3665E6E-80CB-744F-889D-3B595C139C73}"/>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534DD8E-C7AA-8F46-BF90-7C238A8BEFCA}"/>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9744450-1F14-2840-9528-2021651DE8F9}"/>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21" name="Text Placeholder 5">
            <a:extLst>
              <a:ext uri="{FF2B5EF4-FFF2-40B4-BE49-F238E27FC236}">
                <a16:creationId xmlns:a16="http://schemas.microsoft.com/office/drawing/2014/main" id="{B1685100-6E0B-3F4E-805C-9DB958604D27}"/>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28496074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730250"/>
            <a:ext cx="21024850" cy="2651125"/>
          </a:xfrm>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BC9600C-F269-7343-8249-CDA073F49A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26384298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pic>
        <p:nvPicPr>
          <p:cNvPr id="15" name="Picture 14">
            <a:extLst>
              <a:ext uri="{FF2B5EF4-FFF2-40B4-BE49-F238E27FC236}">
                <a16:creationId xmlns:a16="http://schemas.microsoft.com/office/drawing/2014/main" id="{8A47DABD-DC81-9C42-9CFC-12EC52F83A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42558983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pic>
        <p:nvPicPr>
          <p:cNvPr id="17" name="Picture 16">
            <a:extLst>
              <a:ext uri="{FF2B5EF4-FFF2-40B4-BE49-F238E27FC236}">
                <a16:creationId xmlns:a16="http://schemas.microsoft.com/office/drawing/2014/main" id="{CA64B65A-574F-2A41-ACAE-BC1347C3D39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37899186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692453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rgbClr val="2B3136"/>
                </a:solidFill>
              </a:defRPr>
            </a:lvl1pPr>
          </a:lstStyle>
          <a:p>
            <a:r>
              <a:rPr lang="en-US"/>
              <a:t>Click to edit Master title style</a:t>
            </a:r>
            <a:endParaRPr lang="en-US" dirty="0"/>
          </a:p>
        </p:txBody>
      </p:sp>
    </p:spTree>
    <p:extLst>
      <p:ext uri="{BB962C8B-B14F-4D97-AF65-F5344CB8AC3E}">
        <p14:creationId xmlns:p14="http://schemas.microsoft.com/office/powerpoint/2010/main" val="1464024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lstStyle>
            <a:lvl1pPr algn="l">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pic>
        <p:nvPicPr>
          <p:cNvPr id="17" name="Picture 16">
            <a:extLst>
              <a:ext uri="{FF2B5EF4-FFF2-40B4-BE49-F238E27FC236}">
                <a16:creationId xmlns:a16="http://schemas.microsoft.com/office/drawing/2014/main" id="{A1C60E5A-2A1C-F64C-AF9B-41AD7B538BF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9" name="Text Placeholder 5">
            <a:extLst>
              <a:ext uri="{FF2B5EF4-FFF2-40B4-BE49-F238E27FC236}">
                <a16:creationId xmlns:a16="http://schemas.microsoft.com/office/drawing/2014/main" id="{E00B03AA-0F2C-024A-ACA9-D3F04DC55851}"/>
              </a:ext>
            </a:extLst>
          </p:cNvPr>
          <p:cNvSpPr>
            <a:spLocks noGrp="1"/>
          </p:cNvSpPr>
          <p:nvPr>
            <p:ph type="body" sz="quarter" idx="26"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19375175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pic>
        <p:nvPicPr>
          <p:cNvPr id="8" name="Picture 7">
            <a:extLst>
              <a:ext uri="{FF2B5EF4-FFF2-40B4-BE49-F238E27FC236}">
                <a16:creationId xmlns:a16="http://schemas.microsoft.com/office/drawing/2014/main" id="{82C02369-5542-FE4B-9AD2-851771B67C1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D39C56B7-2275-E74E-9483-83C541A089D2}"/>
              </a:ext>
            </a:extLst>
          </p:cNvPr>
          <p:cNvSpPr>
            <a:spLocks noGrp="1"/>
          </p:cNvSpPr>
          <p:nvPr>
            <p:ph type="body" sz="quarter" idx="27"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2431957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pic>
        <p:nvPicPr>
          <p:cNvPr id="8" name="Picture 7">
            <a:extLst>
              <a:ext uri="{FF2B5EF4-FFF2-40B4-BE49-F238E27FC236}">
                <a16:creationId xmlns:a16="http://schemas.microsoft.com/office/drawing/2014/main" id="{82C02369-5542-FE4B-9AD2-851771B67C1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D39C56B7-2275-E74E-9483-83C541A089D2}"/>
              </a:ext>
            </a:extLst>
          </p:cNvPr>
          <p:cNvSpPr>
            <a:spLocks noGrp="1"/>
          </p:cNvSpPr>
          <p:nvPr>
            <p:ph type="body" sz="quarter" idx="27"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21344127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D477795-B30F-2F41-B47B-27644478C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1985" y="1761879"/>
            <a:ext cx="6553200" cy="2621280"/>
          </a:xfrm>
          <a:prstGeom prst="rect">
            <a:avLst/>
          </a:prstGeom>
        </p:spPr>
      </p:pic>
      <p:sp>
        <p:nvSpPr>
          <p:cNvPr id="18" name="Text Placeholder 5">
            <a:extLst>
              <a:ext uri="{FF2B5EF4-FFF2-40B4-BE49-F238E27FC236}">
                <a16:creationId xmlns:a16="http://schemas.microsoft.com/office/drawing/2014/main" id="{14AB1E75-385E-C94D-8C90-E5D8D1C14E7C}"/>
              </a:ext>
            </a:extLst>
          </p:cNvPr>
          <p:cNvSpPr>
            <a:spLocks noGrp="1"/>
          </p:cNvSpPr>
          <p:nvPr>
            <p:ph type="body" sz="quarter" idx="12" hasCustomPrompt="1"/>
          </p:nvPr>
        </p:nvSpPr>
        <p:spPr>
          <a:xfrm>
            <a:off x="1674812" y="5628943"/>
            <a:ext cx="21024850" cy="783336"/>
          </a:xfrm>
        </p:spPr>
        <p:txBody>
          <a:bodyPr lIns="914400">
            <a:normAutofit/>
          </a:bodyPr>
          <a:lstStyle>
            <a:lvl1pPr marL="0" indent="0" algn="ctr">
              <a:buFontTx/>
              <a:buNone/>
              <a:defRPr sz="6000" b="0" i="0" cap="none" baseline="0">
                <a:solidFill>
                  <a:srgbClr val="D88E19"/>
                </a:solidFill>
              </a:defRPr>
            </a:lvl1pPr>
          </a:lstStyle>
          <a:p>
            <a:pPr lvl="0"/>
            <a:r>
              <a:rPr lang="en-US" dirty="0"/>
              <a:t>Click to add title</a:t>
            </a:r>
          </a:p>
        </p:txBody>
      </p:sp>
      <p:grpSp>
        <p:nvGrpSpPr>
          <p:cNvPr id="23" name="Group 22">
            <a:extLst>
              <a:ext uri="{FF2B5EF4-FFF2-40B4-BE49-F238E27FC236}">
                <a16:creationId xmlns:a16="http://schemas.microsoft.com/office/drawing/2014/main" id="{9F0ACEAC-2D2C-0240-A72E-31E59F7503AA}"/>
              </a:ext>
            </a:extLst>
          </p:cNvPr>
          <p:cNvGrpSpPr/>
          <p:nvPr userDrawn="1"/>
        </p:nvGrpSpPr>
        <p:grpSpPr>
          <a:xfrm>
            <a:off x="7393065" y="7887521"/>
            <a:ext cx="13038633" cy="3221907"/>
            <a:chOff x="7069226" y="6496784"/>
            <a:chExt cx="13038633" cy="3221907"/>
          </a:xfrm>
        </p:grpSpPr>
        <p:sp>
          <p:nvSpPr>
            <p:cNvPr id="24" name="TextBox 23">
              <a:extLst>
                <a:ext uri="{FF2B5EF4-FFF2-40B4-BE49-F238E27FC236}">
                  <a16:creationId xmlns:a16="http://schemas.microsoft.com/office/drawing/2014/main" id="{AD73D607-9BD8-FB4A-95A0-34FA77FB66D4}"/>
                </a:ext>
              </a:extLst>
            </p:cNvPr>
            <p:cNvSpPr txBox="1"/>
            <p:nvPr/>
          </p:nvSpPr>
          <p:spPr>
            <a:xfrm>
              <a:off x="7769225" y="6496784"/>
              <a:ext cx="8382423" cy="769441"/>
            </a:xfrm>
            <a:prstGeom prst="rect">
              <a:avLst/>
            </a:prstGeom>
            <a:noFill/>
          </p:spPr>
          <p:txBody>
            <a:bodyPr wrap="none" rtlCol="0">
              <a:spAutoFit/>
            </a:bodyPr>
            <a:lstStyle/>
            <a:p>
              <a:r>
                <a:rPr lang="en-US" sz="4400" baseline="0" dirty="0">
                  <a:solidFill>
                    <a:srgbClr val="2B3136"/>
                  </a:solidFill>
                  <a:latin typeface="Montserrat" pitchFamily="2" charset="77"/>
                </a:rPr>
                <a:t>facebook.com/</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25" name="TextBox 24">
              <a:extLst>
                <a:ext uri="{FF2B5EF4-FFF2-40B4-BE49-F238E27FC236}">
                  <a16:creationId xmlns:a16="http://schemas.microsoft.com/office/drawing/2014/main" id="{FABAEE11-6E08-434B-9BDA-9F0B0A5C1CFF}"/>
                </a:ext>
              </a:extLst>
            </p:cNvPr>
            <p:cNvSpPr txBox="1"/>
            <p:nvPr/>
          </p:nvSpPr>
          <p:spPr>
            <a:xfrm>
              <a:off x="7769225" y="8949250"/>
              <a:ext cx="12338634" cy="769441"/>
            </a:xfrm>
            <a:prstGeom prst="rect">
              <a:avLst/>
            </a:prstGeom>
            <a:noFill/>
          </p:spPr>
          <p:txBody>
            <a:bodyPr wrap="none" rtlCol="0">
              <a:spAutoFit/>
            </a:bodyPr>
            <a:lstStyle/>
            <a:p>
              <a:r>
                <a:rPr lang="en-US" sz="4400" baseline="0" dirty="0">
                  <a:solidFill>
                    <a:srgbClr val="2B3136"/>
                  </a:solidFill>
                  <a:latin typeface="Montserrat" pitchFamily="2" charset="77"/>
                </a:rPr>
                <a:t>VeritusGroup.com/passionate-giving-blog</a:t>
              </a:r>
            </a:p>
          </p:txBody>
        </p:sp>
        <p:sp>
          <p:nvSpPr>
            <p:cNvPr id="26" name="TextBox 25">
              <a:extLst>
                <a:ext uri="{FF2B5EF4-FFF2-40B4-BE49-F238E27FC236}">
                  <a16:creationId xmlns:a16="http://schemas.microsoft.com/office/drawing/2014/main" id="{D19B13FD-D49B-F645-9280-C2CD9B3E0176}"/>
                </a:ext>
              </a:extLst>
            </p:cNvPr>
            <p:cNvSpPr txBox="1"/>
            <p:nvPr/>
          </p:nvSpPr>
          <p:spPr>
            <a:xfrm>
              <a:off x="7769225" y="7783038"/>
              <a:ext cx="4546437" cy="769441"/>
            </a:xfrm>
            <a:prstGeom prst="rect">
              <a:avLst/>
            </a:prstGeom>
            <a:noFill/>
          </p:spPr>
          <p:txBody>
            <a:bodyPr wrap="none" rtlCol="0">
              <a:spAutoFit/>
            </a:bodyPr>
            <a:lstStyle/>
            <a:p>
              <a:r>
                <a:rPr lang="en-US" sz="4400" baseline="0" dirty="0">
                  <a:solidFill>
                    <a:srgbClr val="2B3136"/>
                  </a:solidFill>
                  <a:latin typeface="Montserrat" pitchFamily="2" charset="77"/>
                </a:rPr>
                <a:t>@</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27" name="Shape 2850">
              <a:extLst>
                <a:ext uri="{FF2B5EF4-FFF2-40B4-BE49-F238E27FC236}">
                  <a16:creationId xmlns:a16="http://schemas.microsoft.com/office/drawing/2014/main" id="{62AD0C31-10AC-5B4D-BAB4-D88822FC6C83}"/>
                </a:ext>
              </a:extLst>
            </p:cNvPr>
            <p:cNvSpPr/>
            <p:nvPr/>
          </p:nvSpPr>
          <p:spPr>
            <a:xfrm>
              <a:off x="7137034" y="9135762"/>
              <a:ext cx="434181" cy="43418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872">
              <a:extLst>
                <a:ext uri="{FF2B5EF4-FFF2-40B4-BE49-F238E27FC236}">
                  <a16:creationId xmlns:a16="http://schemas.microsoft.com/office/drawing/2014/main" id="{19720E9E-6F08-4D42-808F-C3BB30F40B77}"/>
                </a:ext>
              </a:extLst>
            </p:cNvPr>
            <p:cNvSpPr/>
            <p:nvPr/>
          </p:nvSpPr>
          <p:spPr>
            <a:xfrm>
              <a:off x="7069226" y="788843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873">
              <a:extLst>
                <a:ext uri="{FF2B5EF4-FFF2-40B4-BE49-F238E27FC236}">
                  <a16:creationId xmlns:a16="http://schemas.microsoft.com/office/drawing/2014/main" id="{CB072814-3A47-5F4A-96DD-8C93B45B4F5C}"/>
                </a:ext>
              </a:extLst>
            </p:cNvPr>
            <p:cNvSpPr/>
            <p:nvPr/>
          </p:nvSpPr>
          <p:spPr>
            <a:xfrm>
              <a:off x="7077912" y="664110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30" name="Rectangle 29">
            <a:extLst>
              <a:ext uri="{FF2B5EF4-FFF2-40B4-BE49-F238E27FC236}">
                <a16:creationId xmlns:a16="http://schemas.microsoft.com/office/drawing/2014/main" id="{F20CC994-79D7-354E-8419-043316CB140E}"/>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31" name="Rectangle 30">
            <a:extLst>
              <a:ext uri="{FF2B5EF4-FFF2-40B4-BE49-F238E27FC236}">
                <a16:creationId xmlns:a16="http://schemas.microsoft.com/office/drawing/2014/main" id="{D7773AA7-C161-4D4E-9165-734A52D46487}"/>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CB7C0DE-D00D-3947-92AB-166A77E2CADA}"/>
              </a:ext>
            </a:extLst>
          </p:cNvPr>
          <p:cNvSpPr txBox="1"/>
          <p:nvPr userDrawn="1"/>
        </p:nvSpPr>
        <p:spPr>
          <a:xfrm>
            <a:off x="312193" y="13062950"/>
            <a:ext cx="4727640"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33" name="Text Placeholder 5">
            <a:extLst>
              <a:ext uri="{FF2B5EF4-FFF2-40B4-BE49-F238E27FC236}">
                <a16:creationId xmlns:a16="http://schemas.microsoft.com/office/drawing/2014/main" id="{46567DA9-0E4A-6445-AA51-59E44786648C}"/>
              </a:ext>
            </a:extLst>
          </p:cNvPr>
          <p:cNvSpPr>
            <a:spLocks noGrp="1"/>
          </p:cNvSpPr>
          <p:nvPr>
            <p:ph type="body" sz="quarter" idx="13" hasCustomPrompt="1"/>
          </p:nvPr>
        </p:nvSpPr>
        <p:spPr>
          <a:xfrm>
            <a:off x="3740060"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38962913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719087"/>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3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14319250" y="0"/>
            <a:ext cx="10058400"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696185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2" name="TextBox 11">
            <a:extLst>
              <a:ext uri="{FF2B5EF4-FFF2-40B4-BE49-F238E27FC236}">
                <a16:creationId xmlns:a16="http://schemas.microsoft.com/office/drawing/2014/main" id="{DE2B4D62-B1C9-044A-AE8B-502ED12CD133}"/>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D6E82B6-1A2C-2F43-993E-4D77D50F02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93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304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0E3B-0CB1-E942-AE6E-88C0F524C86B}"/>
              </a:ext>
            </a:extLst>
          </p:cNvPr>
          <p:cNvSpPr>
            <a:spLocks noGrp="1"/>
          </p:cNvSpPr>
          <p:nvPr>
            <p:ph type="dt" sz="half" idx="10"/>
          </p:nvPr>
        </p:nvSpPr>
        <p:spPr/>
        <p:txBody>
          <a:bodyPr/>
          <a:lstStyle/>
          <a:p>
            <a:fld id="{D6748E0F-E765-FA42-81A3-3D8152D2E36E}" type="datetimeFigureOut">
              <a:rPr lang="en-US" smtClean="0"/>
              <a:t>6/17/20</a:t>
            </a:fld>
            <a:endParaRPr lang="en-US"/>
          </a:p>
        </p:txBody>
      </p:sp>
      <p:sp>
        <p:nvSpPr>
          <p:cNvPr id="3" name="Footer Placeholder 2">
            <a:extLst>
              <a:ext uri="{FF2B5EF4-FFF2-40B4-BE49-F238E27FC236}">
                <a16:creationId xmlns:a16="http://schemas.microsoft.com/office/drawing/2014/main" id="{F2B7D48A-F90C-6D44-B5FB-F8D015AA9D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BD396-AD43-BC47-A2E3-5C71C3135BCD}"/>
              </a:ext>
            </a:extLst>
          </p:cNvPr>
          <p:cNvSpPr>
            <a:spLocks noGrp="1"/>
          </p:cNvSpPr>
          <p:nvPr>
            <p:ph type="sldNum" sz="quarter" idx="12"/>
          </p:nvPr>
        </p:nvSpPr>
        <p:spPr/>
        <p:txBody>
          <a:bodyPr/>
          <a:lstStyle/>
          <a:p>
            <a:fld id="{CD0A4D62-A7D6-5843-A926-FE66D53BAA52}" type="slidenum">
              <a:rPr lang="en-US" smtClean="0"/>
              <a:t>‹#›</a:t>
            </a:fld>
            <a:endParaRPr lang="en-US"/>
          </a:p>
        </p:txBody>
      </p:sp>
      <p:sp>
        <p:nvSpPr>
          <p:cNvPr id="5" name="Rectangle 4">
            <a:extLst>
              <a:ext uri="{FF2B5EF4-FFF2-40B4-BE49-F238E27FC236}">
                <a16:creationId xmlns:a16="http://schemas.microsoft.com/office/drawing/2014/main" id="{E8DC4E97-4A04-D849-9D2A-DC335B27DF5A}"/>
              </a:ext>
            </a:extLst>
          </p:cNvPr>
          <p:cNvSpPr/>
          <p:nvPr userDrawn="1"/>
        </p:nvSpPr>
        <p:spPr>
          <a:xfrm>
            <a:off x="0" y="12547600"/>
            <a:ext cx="24377650" cy="12192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6" name="Rectangle 5">
            <a:extLst>
              <a:ext uri="{FF2B5EF4-FFF2-40B4-BE49-F238E27FC236}">
                <a16:creationId xmlns:a16="http://schemas.microsoft.com/office/drawing/2014/main" id="{8F058234-D18C-674E-93BA-FACAAE25CDF3}"/>
              </a:ext>
            </a:extLst>
          </p:cNvPr>
          <p:cNvSpPr/>
          <p:nvPr userDrawn="1"/>
        </p:nvSpPr>
        <p:spPr>
          <a:xfrm>
            <a:off x="-24378" y="12801600"/>
            <a:ext cx="2998451" cy="73152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7" name="Rectangle 6">
            <a:extLst>
              <a:ext uri="{FF2B5EF4-FFF2-40B4-BE49-F238E27FC236}">
                <a16:creationId xmlns:a16="http://schemas.microsoft.com/office/drawing/2014/main" id="{B4F35744-37E6-274C-81E4-549C2BB09827}"/>
              </a:ext>
            </a:extLst>
          </p:cNvPr>
          <p:cNvSpPr/>
          <p:nvPr userDrawn="1"/>
        </p:nvSpPr>
        <p:spPr>
          <a:xfrm>
            <a:off x="3250353" y="12801600"/>
            <a:ext cx="21127297"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Tree>
    <p:extLst>
      <p:ext uri="{BB962C8B-B14F-4D97-AF65-F5344CB8AC3E}">
        <p14:creationId xmlns:p14="http://schemas.microsoft.com/office/powerpoint/2010/main" val="3879144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D031-2DF8-7545-A2F2-B1D7037F8B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A33A9-4E0F-6944-9A06-07CDC50C6514}"/>
              </a:ext>
            </a:extLst>
          </p:cNvPr>
          <p:cNvSpPr>
            <a:spLocks noGrp="1"/>
          </p:cNvSpPr>
          <p:nvPr>
            <p:ph type="dt" sz="half" idx="10"/>
          </p:nvPr>
        </p:nvSpPr>
        <p:spPr/>
        <p:txBody>
          <a:bodyPr/>
          <a:lstStyle/>
          <a:p>
            <a:fld id="{D6748E0F-E765-FA42-81A3-3D8152D2E36E}" type="datetimeFigureOut">
              <a:rPr lang="en-US" smtClean="0"/>
              <a:t>6/17/20</a:t>
            </a:fld>
            <a:endParaRPr lang="en-US"/>
          </a:p>
        </p:txBody>
      </p:sp>
      <p:sp>
        <p:nvSpPr>
          <p:cNvPr id="4" name="Footer Placeholder 3">
            <a:extLst>
              <a:ext uri="{FF2B5EF4-FFF2-40B4-BE49-F238E27FC236}">
                <a16:creationId xmlns:a16="http://schemas.microsoft.com/office/drawing/2014/main" id="{686D7ABE-39C9-C040-9161-6CAB255DF2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B98CB0-0446-DF4C-9474-8C0AE97D48DD}"/>
              </a:ext>
            </a:extLst>
          </p:cNvPr>
          <p:cNvSpPr>
            <a:spLocks noGrp="1"/>
          </p:cNvSpPr>
          <p:nvPr>
            <p:ph type="sldNum" sz="quarter" idx="12"/>
          </p:nvPr>
        </p:nvSpPr>
        <p:spPr/>
        <p:txBody>
          <a:bodyPr/>
          <a:lstStyle/>
          <a:p>
            <a:fld id="{CD0A4D62-A7D6-5843-A926-FE66D53BAA52}" type="slidenum">
              <a:rPr lang="en-US" smtClean="0"/>
              <a:t>‹#›</a:t>
            </a:fld>
            <a:endParaRPr lang="en-US"/>
          </a:p>
        </p:txBody>
      </p:sp>
    </p:spTree>
    <p:extLst>
      <p:ext uri="{BB962C8B-B14F-4D97-AF65-F5344CB8AC3E}">
        <p14:creationId xmlns:p14="http://schemas.microsoft.com/office/powerpoint/2010/main" val="14027355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8905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8A5C-6251-BA47-9A01-60F945D331AE}"/>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F7410D40-1764-9D41-899D-3C8A5111299B}"/>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AD039153-E486-F941-B4A9-D013F72453FC}"/>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536C7C5E-225A-2444-9FD9-D4870568A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39152-8C2B-BC4C-9778-125EC6E4060E}"/>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17195898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D88C-287F-074C-BEBE-65AB2EC3D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3CC77-1106-E941-96D4-E5422FD60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376EC-5E1B-2149-9BE6-1D265BBB994E}"/>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CA4F99CA-A039-394A-8512-70877336B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CA7B5-551C-384D-86F1-3EAD90739D62}"/>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413842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D477795-B30F-2F41-B47B-27644478C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1985" y="1761879"/>
            <a:ext cx="6553200" cy="2621280"/>
          </a:xfrm>
          <a:prstGeom prst="rect">
            <a:avLst/>
          </a:prstGeom>
        </p:spPr>
      </p:pic>
      <p:sp>
        <p:nvSpPr>
          <p:cNvPr id="18" name="Text Placeholder 5">
            <a:extLst>
              <a:ext uri="{FF2B5EF4-FFF2-40B4-BE49-F238E27FC236}">
                <a16:creationId xmlns:a16="http://schemas.microsoft.com/office/drawing/2014/main" id="{14AB1E75-385E-C94D-8C90-E5D8D1C14E7C}"/>
              </a:ext>
            </a:extLst>
          </p:cNvPr>
          <p:cNvSpPr>
            <a:spLocks noGrp="1"/>
          </p:cNvSpPr>
          <p:nvPr>
            <p:ph type="body" sz="quarter" idx="12" hasCustomPrompt="1"/>
          </p:nvPr>
        </p:nvSpPr>
        <p:spPr>
          <a:xfrm>
            <a:off x="1674812" y="5628943"/>
            <a:ext cx="21024850" cy="783336"/>
          </a:xfrm>
        </p:spPr>
        <p:txBody>
          <a:bodyPr lIns="914400">
            <a:normAutofit/>
          </a:bodyPr>
          <a:lstStyle>
            <a:lvl1pPr marL="0" indent="0" algn="ctr">
              <a:buFontTx/>
              <a:buNone/>
              <a:defRPr sz="6000" b="0" i="0" cap="none" baseline="0">
                <a:solidFill>
                  <a:srgbClr val="D88E19"/>
                </a:solidFill>
              </a:defRPr>
            </a:lvl1pPr>
          </a:lstStyle>
          <a:p>
            <a:pPr lvl="0"/>
            <a:r>
              <a:rPr lang="en-US" dirty="0"/>
              <a:t>Click to add title</a:t>
            </a:r>
          </a:p>
        </p:txBody>
      </p:sp>
      <p:grpSp>
        <p:nvGrpSpPr>
          <p:cNvPr id="23" name="Group 22">
            <a:extLst>
              <a:ext uri="{FF2B5EF4-FFF2-40B4-BE49-F238E27FC236}">
                <a16:creationId xmlns:a16="http://schemas.microsoft.com/office/drawing/2014/main" id="{9F0ACEAC-2D2C-0240-A72E-31E59F7503AA}"/>
              </a:ext>
            </a:extLst>
          </p:cNvPr>
          <p:cNvGrpSpPr/>
          <p:nvPr userDrawn="1"/>
        </p:nvGrpSpPr>
        <p:grpSpPr>
          <a:xfrm>
            <a:off x="7393065" y="7887521"/>
            <a:ext cx="13038633" cy="3221907"/>
            <a:chOff x="7069226" y="6496784"/>
            <a:chExt cx="13038633" cy="3221907"/>
          </a:xfrm>
        </p:grpSpPr>
        <p:sp>
          <p:nvSpPr>
            <p:cNvPr id="24" name="TextBox 23">
              <a:extLst>
                <a:ext uri="{FF2B5EF4-FFF2-40B4-BE49-F238E27FC236}">
                  <a16:creationId xmlns:a16="http://schemas.microsoft.com/office/drawing/2014/main" id="{AD73D607-9BD8-FB4A-95A0-34FA77FB66D4}"/>
                </a:ext>
              </a:extLst>
            </p:cNvPr>
            <p:cNvSpPr txBox="1"/>
            <p:nvPr/>
          </p:nvSpPr>
          <p:spPr>
            <a:xfrm>
              <a:off x="7769225" y="6496784"/>
              <a:ext cx="8382423" cy="769441"/>
            </a:xfrm>
            <a:prstGeom prst="rect">
              <a:avLst/>
            </a:prstGeom>
            <a:noFill/>
          </p:spPr>
          <p:txBody>
            <a:bodyPr wrap="none" rtlCol="0">
              <a:spAutoFit/>
            </a:bodyPr>
            <a:lstStyle/>
            <a:p>
              <a:r>
                <a:rPr lang="en-US" sz="4400" baseline="0" dirty="0">
                  <a:solidFill>
                    <a:srgbClr val="2B3136"/>
                  </a:solidFill>
                  <a:latin typeface="Montserrat" pitchFamily="2" charset="77"/>
                </a:rPr>
                <a:t>facebook.com/</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25" name="TextBox 24">
              <a:extLst>
                <a:ext uri="{FF2B5EF4-FFF2-40B4-BE49-F238E27FC236}">
                  <a16:creationId xmlns:a16="http://schemas.microsoft.com/office/drawing/2014/main" id="{FABAEE11-6E08-434B-9BDA-9F0B0A5C1CFF}"/>
                </a:ext>
              </a:extLst>
            </p:cNvPr>
            <p:cNvSpPr txBox="1"/>
            <p:nvPr/>
          </p:nvSpPr>
          <p:spPr>
            <a:xfrm>
              <a:off x="7769225" y="8949250"/>
              <a:ext cx="12338634" cy="769441"/>
            </a:xfrm>
            <a:prstGeom prst="rect">
              <a:avLst/>
            </a:prstGeom>
            <a:noFill/>
          </p:spPr>
          <p:txBody>
            <a:bodyPr wrap="none" rtlCol="0">
              <a:spAutoFit/>
            </a:bodyPr>
            <a:lstStyle/>
            <a:p>
              <a:r>
                <a:rPr lang="en-US" sz="4400" baseline="0" dirty="0">
                  <a:solidFill>
                    <a:srgbClr val="2B3136"/>
                  </a:solidFill>
                  <a:latin typeface="Montserrat" pitchFamily="2" charset="77"/>
                </a:rPr>
                <a:t>VeritusGroup.com/passionate-giving-blog</a:t>
              </a:r>
            </a:p>
          </p:txBody>
        </p:sp>
        <p:sp>
          <p:nvSpPr>
            <p:cNvPr id="26" name="TextBox 25">
              <a:extLst>
                <a:ext uri="{FF2B5EF4-FFF2-40B4-BE49-F238E27FC236}">
                  <a16:creationId xmlns:a16="http://schemas.microsoft.com/office/drawing/2014/main" id="{D19B13FD-D49B-F645-9280-C2CD9B3E0176}"/>
                </a:ext>
              </a:extLst>
            </p:cNvPr>
            <p:cNvSpPr txBox="1"/>
            <p:nvPr/>
          </p:nvSpPr>
          <p:spPr>
            <a:xfrm>
              <a:off x="7769225" y="7783038"/>
              <a:ext cx="4546437" cy="769441"/>
            </a:xfrm>
            <a:prstGeom prst="rect">
              <a:avLst/>
            </a:prstGeom>
            <a:noFill/>
          </p:spPr>
          <p:txBody>
            <a:bodyPr wrap="none" rtlCol="0">
              <a:spAutoFit/>
            </a:bodyPr>
            <a:lstStyle/>
            <a:p>
              <a:r>
                <a:rPr lang="en-US" sz="4400" baseline="0" dirty="0">
                  <a:solidFill>
                    <a:srgbClr val="2B3136"/>
                  </a:solidFill>
                  <a:latin typeface="Montserrat" pitchFamily="2" charset="77"/>
                </a:rPr>
                <a:t>@</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27" name="Shape 2850">
              <a:extLst>
                <a:ext uri="{FF2B5EF4-FFF2-40B4-BE49-F238E27FC236}">
                  <a16:creationId xmlns:a16="http://schemas.microsoft.com/office/drawing/2014/main" id="{62AD0C31-10AC-5B4D-BAB4-D88822FC6C83}"/>
                </a:ext>
              </a:extLst>
            </p:cNvPr>
            <p:cNvSpPr/>
            <p:nvPr/>
          </p:nvSpPr>
          <p:spPr>
            <a:xfrm>
              <a:off x="7137034" y="9135762"/>
              <a:ext cx="434181" cy="43418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872">
              <a:extLst>
                <a:ext uri="{FF2B5EF4-FFF2-40B4-BE49-F238E27FC236}">
                  <a16:creationId xmlns:a16="http://schemas.microsoft.com/office/drawing/2014/main" id="{19720E9E-6F08-4D42-808F-C3BB30F40B77}"/>
                </a:ext>
              </a:extLst>
            </p:cNvPr>
            <p:cNvSpPr/>
            <p:nvPr/>
          </p:nvSpPr>
          <p:spPr>
            <a:xfrm>
              <a:off x="7069226" y="788843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873">
              <a:extLst>
                <a:ext uri="{FF2B5EF4-FFF2-40B4-BE49-F238E27FC236}">
                  <a16:creationId xmlns:a16="http://schemas.microsoft.com/office/drawing/2014/main" id="{CB072814-3A47-5F4A-96DD-8C93B45B4F5C}"/>
                </a:ext>
              </a:extLst>
            </p:cNvPr>
            <p:cNvSpPr/>
            <p:nvPr/>
          </p:nvSpPr>
          <p:spPr>
            <a:xfrm>
              <a:off x="7077912" y="664110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30" name="Rectangle 29">
            <a:extLst>
              <a:ext uri="{FF2B5EF4-FFF2-40B4-BE49-F238E27FC236}">
                <a16:creationId xmlns:a16="http://schemas.microsoft.com/office/drawing/2014/main" id="{F20CC994-79D7-354E-8419-043316CB140E}"/>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31" name="Rectangle 30">
            <a:extLst>
              <a:ext uri="{FF2B5EF4-FFF2-40B4-BE49-F238E27FC236}">
                <a16:creationId xmlns:a16="http://schemas.microsoft.com/office/drawing/2014/main" id="{D7773AA7-C161-4D4E-9165-734A52D46487}"/>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CB7C0DE-D00D-3947-92AB-166A77E2CADA}"/>
              </a:ext>
            </a:extLst>
          </p:cNvPr>
          <p:cNvSpPr txBox="1"/>
          <p:nvPr userDrawn="1"/>
        </p:nvSpPr>
        <p:spPr>
          <a:xfrm>
            <a:off x="312193" y="13062950"/>
            <a:ext cx="4727640"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33" name="Text Placeholder 5">
            <a:extLst>
              <a:ext uri="{FF2B5EF4-FFF2-40B4-BE49-F238E27FC236}">
                <a16:creationId xmlns:a16="http://schemas.microsoft.com/office/drawing/2014/main" id="{46567DA9-0E4A-6445-AA51-59E44786648C}"/>
              </a:ext>
            </a:extLst>
          </p:cNvPr>
          <p:cNvSpPr>
            <a:spLocks noGrp="1"/>
          </p:cNvSpPr>
          <p:nvPr>
            <p:ph type="body" sz="quarter" idx="13" hasCustomPrompt="1"/>
          </p:nvPr>
        </p:nvSpPr>
        <p:spPr>
          <a:xfrm>
            <a:off x="3740060"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33017360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2385-92B4-E34D-9DBD-DF9267125AEC}"/>
              </a:ext>
            </a:extLst>
          </p:cNvPr>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p>
        </p:txBody>
      </p:sp>
      <p:sp>
        <p:nvSpPr>
          <p:cNvPr id="3" name="Text Placeholder 2">
            <a:extLst>
              <a:ext uri="{FF2B5EF4-FFF2-40B4-BE49-F238E27FC236}">
                <a16:creationId xmlns:a16="http://schemas.microsoft.com/office/drawing/2014/main" id="{0EECE2B5-2FCE-5540-9452-FEF4BA470476}"/>
              </a:ext>
            </a:extLst>
          </p:cNvPr>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CCC86-F35A-654D-A3ED-925FE90FA8EE}"/>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329EA255-6B33-CC47-B356-A2137DF10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CCF54-24C2-B44D-8181-3671406F5AE2}"/>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4166385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8CD4-19D9-C240-BF26-F7DA426ED9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65722-A873-A149-B59C-CAF53BC0B0B2}"/>
              </a:ext>
            </a:extLst>
          </p:cNvPr>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70A0F3-E7CC-EA41-9091-8E7FD1667187}"/>
              </a:ext>
            </a:extLst>
          </p:cNvPr>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E0E56-117D-DE4E-B883-0F18FC82ED08}"/>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6" name="Footer Placeholder 5">
            <a:extLst>
              <a:ext uri="{FF2B5EF4-FFF2-40B4-BE49-F238E27FC236}">
                <a16:creationId xmlns:a16="http://schemas.microsoft.com/office/drawing/2014/main" id="{A2299DA3-F9AF-FC4D-95CA-06CD9A922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DB5EB-A382-A34E-A833-F8BFCE41BB35}"/>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2111152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BB4B-D83D-1E4F-AB7A-B0F1E8BCF92C}"/>
              </a:ext>
            </a:extLst>
          </p:cNvPr>
          <p:cNvSpPr>
            <a:spLocks noGrp="1"/>
          </p:cNvSpPr>
          <p:nvPr>
            <p:ph type="title"/>
          </p:nvPr>
        </p:nvSpPr>
        <p:spPr>
          <a:xfrm>
            <a:off x="1679139" y="730251"/>
            <a:ext cx="21025723"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4636AC-A244-AF42-AA8A-49E7B9106178}"/>
              </a:ext>
            </a:extLst>
          </p:cNvPr>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a:extLst>
              <a:ext uri="{FF2B5EF4-FFF2-40B4-BE49-F238E27FC236}">
                <a16:creationId xmlns:a16="http://schemas.microsoft.com/office/drawing/2014/main" id="{2353E5F5-0463-FD46-87BE-4129864D72FC}"/>
              </a:ext>
            </a:extLst>
          </p:cNvPr>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BB06F8-A4B1-1B47-B55D-27AC6DE134DB}"/>
              </a:ext>
            </a:extLst>
          </p:cNvPr>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a:extLst>
              <a:ext uri="{FF2B5EF4-FFF2-40B4-BE49-F238E27FC236}">
                <a16:creationId xmlns:a16="http://schemas.microsoft.com/office/drawing/2014/main" id="{56BCE17B-A168-A344-A102-E9CA979F2F17}"/>
              </a:ext>
            </a:extLst>
          </p:cNvPr>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ED2DAD-9158-6A46-9CA0-794E4C18F098}"/>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8" name="Footer Placeholder 7">
            <a:extLst>
              <a:ext uri="{FF2B5EF4-FFF2-40B4-BE49-F238E27FC236}">
                <a16:creationId xmlns:a16="http://schemas.microsoft.com/office/drawing/2014/main" id="{D73CF4DB-6E07-8540-8E3F-81404EBCE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BBA08-146F-4448-9ABE-0FC28B10E53D}"/>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3017106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D031-2DF8-7545-A2F2-B1D7037F8B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A33A9-4E0F-6944-9A06-07CDC50C6514}"/>
              </a:ext>
            </a:extLst>
          </p:cNvPr>
          <p:cNvSpPr>
            <a:spLocks noGrp="1"/>
          </p:cNvSpPr>
          <p:nvPr>
            <p:ph type="dt" sz="half" idx="10"/>
          </p:nvPr>
        </p:nvSpPr>
        <p:spPr/>
        <p:txBody>
          <a:bodyPr/>
          <a:lstStyle/>
          <a:p>
            <a:fld id="{D6748E0F-E765-FA42-81A3-3D8152D2E36E}" type="datetimeFigureOut">
              <a:rPr lang="en-US" smtClean="0"/>
              <a:t>6/17/20</a:t>
            </a:fld>
            <a:endParaRPr lang="en-US"/>
          </a:p>
        </p:txBody>
      </p:sp>
      <p:sp>
        <p:nvSpPr>
          <p:cNvPr id="4" name="Footer Placeholder 3">
            <a:extLst>
              <a:ext uri="{FF2B5EF4-FFF2-40B4-BE49-F238E27FC236}">
                <a16:creationId xmlns:a16="http://schemas.microsoft.com/office/drawing/2014/main" id="{686D7ABE-39C9-C040-9161-6CAB255DF2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B98CB0-0446-DF4C-9474-8C0AE97D48DD}"/>
              </a:ext>
            </a:extLst>
          </p:cNvPr>
          <p:cNvSpPr>
            <a:spLocks noGrp="1"/>
          </p:cNvSpPr>
          <p:nvPr>
            <p:ph type="sldNum" sz="quarter" idx="12"/>
          </p:nvPr>
        </p:nvSpPr>
        <p:spPr/>
        <p:txBody>
          <a:bodyPr/>
          <a:lstStyle/>
          <a:p>
            <a:fld id="{CD0A4D62-A7D6-5843-A926-FE66D53BAA52}" type="slidenum">
              <a:rPr lang="en-US" smtClean="0"/>
              <a:t>‹#›</a:t>
            </a:fld>
            <a:endParaRPr lang="en-US"/>
          </a:p>
        </p:txBody>
      </p:sp>
    </p:spTree>
    <p:extLst>
      <p:ext uri="{BB962C8B-B14F-4D97-AF65-F5344CB8AC3E}">
        <p14:creationId xmlns:p14="http://schemas.microsoft.com/office/powerpoint/2010/main" val="1609835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0E3B-0CB1-E942-AE6E-88C0F524C86B}"/>
              </a:ext>
            </a:extLst>
          </p:cNvPr>
          <p:cNvSpPr>
            <a:spLocks noGrp="1"/>
          </p:cNvSpPr>
          <p:nvPr>
            <p:ph type="dt" sz="half" idx="10"/>
          </p:nvPr>
        </p:nvSpPr>
        <p:spPr/>
        <p:txBody>
          <a:bodyPr/>
          <a:lstStyle/>
          <a:p>
            <a:fld id="{D6748E0F-E765-FA42-81A3-3D8152D2E36E}" type="datetimeFigureOut">
              <a:rPr lang="en-US" smtClean="0"/>
              <a:t>6/17/20</a:t>
            </a:fld>
            <a:endParaRPr lang="en-US"/>
          </a:p>
        </p:txBody>
      </p:sp>
      <p:sp>
        <p:nvSpPr>
          <p:cNvPr id="3" name="Footer Placeholder 2">
            <a:extLst>
              <a:ext uri="{FF2B5EF4-FFF2-40B4-BE49-F238E27FC236}">
                <a16:creationId xmlns:a16="http://schemas.microsoft.com/office/drawing/2014/main" id="{F2B7D48A-F90C-6D44-B5FB-F8D015AA9D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BD396-AD43-BC47-A2E3-5C71C3135BCD}"/>
              </a:ext>
            </a:extLst>
          </p:cNvPr>
          <p:cNvSpPr>
            <a:spLocks noGrp="1"/>
          </p:cNvSpPr>
          <p:nvPr>
            <p:ph type="sldNum" sz="quarter" idx="12"/>
          </p:nvPr>
        </p:nvSpPr>
        <p:spPr/>
        <p:txBody>
          <a:bodyPr/>
          <a:lstStyle/>
          <a:p>
            <a:fld id="{CD0A4D62-A7D6-5843-A926-FE66D53BAA52}" type="slidenum">
              <a:rPr lang="en-US" smtClean="0"/>
              <a:t>‹#›</a:t>
            </a:fld>
            <a:endParaRPr lang="en-US"/>
          </a:p>
        </p:txBody>
      </p:sp>
      <p:sp>
        <p:nvSpPr>
          <p:cNvPr id="5" name="Rectangle 4">
            <a:extLst>
              <a:ext uri="{FF2B5EF4-FFF2-40B4-BE49-F238E27FC236}">
                <a16:creationId xmlns:a16="http://schemas.microsoft.com/office/drawing/2014/main" id="{F96A08F4-CB2F-3244-9A64-06E570F42E01}"/>
              </a:ext>
            </a:extLst>
          </p:cNvPr>
          <p:cNvSpPr/>
          <p:nvPr userDrawn="1"/>
        </p:nvSpPr>
        <p:spPr>
          <a:xfrm>
            <a:off x="0" y="12547600"/>
            <a:ext cx="24377650" cy="12192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6" name="Rectangle 5">
            <a:extLst>
              <a:ext uri="{FF2B5EF4-FFF2-40B4-BE49-F238E27FC236}">
                <a16:creationId xmlns:a16="http://schemas.microsoft.com/office/drawing/2014/main" id="{D06921CD-6CCF-DA40-BEAD-3965E6B123A6}"/>
              </a:ext>
            </a:extLst>
          </p:cNvPr>
          <p:cNvSpPr/>
          <p:nvPr userDrawn="1"/>
        </p:nvSpPr>
        <p:spPr>
          <a:xfrm>
            <a:off x="-24378" y="12801600"/>
            <a:ext cx="2998451" cy="73152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7" name="Rectangle 6">
            <a:extLst>
              <a:ext uri="{FF2B5EF4-FFF2-40B4-BE49-F238E27FC236}">
                <a16:creationId xmlns:a16="http://schemas.microsoft.com/office/drawing/2014/main" id="{EEF3F74F-8A89-FF4A-A188-992A515EA93A}"/>
              </a:ext>
            </a:extLst>
          </p:cNvPr>
          <p:cNvSpPr/>
          <p:nvPr userDrawn="1"/>
        </p:nvSpPr>
        <p:spPr>
          <a:xfrm>
            <a:off x="3250353" y="12801600"/>
            <a:ext cx="21127297"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Tree>
    <p:extLst>
      <p:ext uri="{BB962C8B-B14F-4D97-AF65-F5344CB8AC3E}">
        <p14:creationId xmlns:p14="http://schemas.microsoft.com/office/powerpoint/2010/main" val="25990290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433C-42BB-614C-B98A-5346D514C828}"/>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Content Placeholder 2">
            <a:extLst>
              <a:ext uri="{FF2B5EF4-FFF2-40B4-BE49-F238E27FC236}">
                <a16:creationId xmlns:a16="http://schemas.microsoft.com/office/drawing/2014/main" id="{66DE91CA-34CE-3041-BE39-BA821218E858}"/>
              </a:ext>
            </a:extLst>
          </p:cNvPr>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E3C0AA-2C6E-2E45-BAB1-622191A0C8E7}"/>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B8E1507-84EA-EE4C-893F-DEF2AFEDC373}"/>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6" name="Footer Placeholder 5">
            <a:extLst>
              <a:ext uri="{FF2B5EF4-FFF2-40B4-BE49-F238E27FC236}">
                <a16:creationId xmlns:a16="http://schemas.microsoft.com/office/drawing/2014/main" id="{89EC8BB6-EA39-4540-81EE-C972DDE53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7A7CD-8537-8D40-8B49-2D7E5D129EA2}"/>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20359103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0CED-8F15-604F-9951-0B2110C20E31}"/>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Picture Placeholder 2">
            <a:extLst>
              <a:ext uri="{FF2B5EF4-FFF2-40B4-BE49-F238E27FC236}">
                <a16:creationId xmlns:a16="http://schemas.microsoft.com/office/drawing/2014/main" id="{4ABBB2DA-30E3-7B4E-A47E-170F775DAFF7}"/>
              </a:ext>
            </a:extLst>
          </p:cNvPr>
          <p:cNvSpPr>
            <a:spLocks noGrp="1"/>
          </p:cNvSpPr>
          <p:nvPr>
            <p:ph type="pic" idx="1"/>
          </p:nvPr>
        </p:nvSpPr>
        <p:spPr>
          <a:xfrm>
            <a:off x="10363677" y="1974851"/>
            <a:ext cx="12341185" cy="974725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a:p>
        </p:txBody>
      </p:sp>
      <p:sp>
        <p:nvSpPr>
          <p:cNvPr id="4" name="Text Placeholder 3">
            <a:extLst>
              <a:ext uri="{FF2B5EF4-FFF2-40B4-BE49-F238E27FC236}">
                <a16:creationId xmlns:a16="http://schemas.microsoft.com/office/drawing/2014/main" id="{EDAAF36E-0B3E-E445-A42D-1B74770E682C}"/>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6BC986C-31E5-5D42-8463-88217151D05F}"/>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6" name="Footer Placeholder 5">
            <a:extLst>
              <a:ext uri="{FF2B5EF4-FFF2-40B4-BE49-F238E27FC236}">
                <a16:creationId xmlns:a16="http://schemas.microsoft.com/office/drawing/2014/main" id="{E1D2F68C-477F-074F-A58C-52803301B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EDC2B-583C-1646-B52E-E10E8523AF24}"/>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11462157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24B6-5BAF-EC4A-9864-7CC9082387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5B9AB0-D3EA-6643-902E-B94D70445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01BB6-F599-3C4F-9ACF-302671E5F038}"/>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1E311E05-8AB0-9345-BE07-BAA593C79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D9D41-B68B-A845-832F-B08C9C456928}"/>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27447311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C9D3E-FC06-BF40-B322-CE6DA5A7747F}"/>
              </a:ext>
            </a:extLst>
          </p:cNvPr>
          <p:cNvSpPr>
            <a:spLocks noGrp="1"/>
          </p:cNvSpPr>
          <p:nvPr>
            <p:ph type="title" orient="vert"/>
          </p:nvPr>
        </p:nvSpPr>
        <p:spPr>
          <a:xfrm>
            <a:off x="17445256" y="730250"/>
            <a:ext cx="5256431"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CEEDDE-10D0-6041-BDFE-C840C275DAC1}"/>
              </a:ext>
            </a:extLst>
          </p:cNvPr>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E6BD9-2AD8-8A4E-81A1-371A227ACBAD}"/>
              </a:ext>
            </a:extLst>
          </p:cNvPr>
          <p:cNvSpPr>
            <a:spLocks noGrp="1"/>
          </p:cNvSpPr>
          <p:nvPr>
            <p:ph type="dt" sz="half" idx="10"/>
          </p:nvPr>
        </p:nvSpPr>
        <p:spPr/>
        <p:txBody>
          <a:body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21D68965-E1E1-7146-AACC-34C1DE41C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EC504-AFE0-7642-B6BD-D1F25EC888D3}"/>
              </a:ext>
            </a:extLst>
          </p:cNvPr>
          <p:cNvSpPr>
            <a:spLocks noGrp="1"/>
          </p:cNvSpPr>
          <p:nvPr>
            <p:ph type="sldNum" sz="quarter" idx="12"/>
          </p:nvPr>
        </p:nvSpPr>
        <p:spPr/>
        <p:txBody>
          <a:bodyPr/>
          <a:lstStyle/>
          <a:p>
            <a:fld id="{6F5684FC-ECA9-6E42-9CB2-7ED67E80E2C9}" type="slidenum">
              <a:rPr lang="en-US" smtClean="0"/>
              <a:t>‹#›</a:t>
            </a:fld>
            <a:endParaRPr lang="en-US"/>
          </a:p>
        </p:txBody>
      </p:sp>
    </p:spTree>
    <p:extLst>
      <p:ext uri="{BB962C8B-B14F-4D97-AF65-F5344CB8AC3E}">
        <p14:creationId xmlns:p14="http://schemas.microsoft.com/office/powerpoint/2010/main" val="15022060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2" name="TextBox 11">
            <a:extLst>
              <a:ext uri="{FF2B5EF4-FFF2-40B4-BE49-F238E27FC236}">
                <a16:creationId xmlns:a16="http://schemas.microsoft.com/office/drawing/2014/main" id="{DE2B4D62-B1C9-044A-AE8B-502ED12CD133}"/>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D6E82B6-1A2C-2F43-993E-4D77D50F02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625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8595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08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327461"/>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83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14319250" y="0"/>
            <a:ext cx="10058400"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3680498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pic>
        <p:nvPicPr>
          <p:cNvPr id="15" name="Picture 14">
            <a:extLst>
              <a:ext uri="{FF2B5EF4-FFF2-40B4-BE49-F238E27FC236}">
                <a16:creationId xmlns:a16="http://schemas.microsoft.com/office/drawing/2014/main" id="{8A47DABD-DC81-9C42-9CFC-12EC52F83A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13960672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217927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Half Page Image w/ Sta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noAutofit/>
          </a:bodyPr>
          <a:lstStyle>
            <a:lvl1pPr algn="l">
              <a:defRPr b="0" i="0" baseline="0"/>
            </a:lvl1pPr>
          </a:lstStyle>
          <a:p>
            <a:r>
              <a:rPr lang="en-US" dirty="0"/>
              <a:t>Click to edit Master title style</a:t>
            </a:r>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36544335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0" y="12289536"/>
            <a:ext cx="24377650" cy="142646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7" name="Footer Placeholder 16"/>
          <p:cNvSpPr>
            <a:spLocks noGrp="1"/>
          </p:cNvSpPr>
          <p:nvPr>
            <p:ph type="ftr" sz="quarter" idx="11"/>
          </p:nvPr>
        </p:nvSpPr>
        <p:spPr>
          <a:xfrm>
            <a:off x="5559600" y="473081"/>
            <a:ext cx="15642325" cy="730250"/>
          </a:xfrm>
        </p:spPr>
        <p:txBody>
          <a:bodyPr/>
          <a:lstStyle>
            <a:lvl1pPr algn="r">
              <a:defRPr>
                <a:solidFill>
                  <a:srgbClr val="CB8E15"/>
                </a:solidFill>
              </a:defRPr>
            </a:lvl1pPr>
            <a:extLst/>
          </a:lstStyle>
          <a:p>
            <a:endParaRPr lang="en-US" dirty="0"/>
          </a:p>
        </p:txBody>
      </p:sp>
      <p:sp>
        <p:nvSpPr>
          <p:cNvPr id="29" name="Slide Number Placeholder 28"/>
          <p:cNvSpPr>
            <a:spLocks noGrp="1"/>
          </p:cNvSpPr>
          <p:nvPr>
            <p:ph type="sldNum" sz="quarter" idx="12"/>
          </p:nvPr>
        </p:nvSpPr>
        <p:spPr>
          <a:xfrm>
            <a:off x="21330444" y="457200"/>
            <a:ext cx="2234618" cy="762000"/>
          </a:xfrm>
        </p:spPr>
        <p:txBody>
          <a:bodyPr/>
          <a:lstStyle>
            <a:lvl1pPr>
              <a:defRPr>
                <a:solidFill>
                  <a:srgbClr val="CB8E15"/>
                </a:solidFill>
              </a:defRPr>
            </a:lvl1pPr>
            <a:extLst/>
          </a:lstStyle>
          <a:p>
            <a:fld id="{8F82E0A0-C266-4798-8C8F-B9F91E9DA37E}" type="slidenum">
              <a:rPr lang="en-US" smtClean="0"/>
              <a:pPr/>
              <a:t>‹#›</a:t>
            </a:fld>
            <a:endParaRPr lang="en-US" dirty="0"/>
          </a:p>
        </p:txBody>
      </p:sp>
      <p:sp>
        <p:nvSpPr>
          <p:cNvPr id="12" name="Rectangle 11"/>
          <p:cNvSpPr>
            <a:spLocks noGrp="1"/>
          </p:cNvSpPr>
          <p:nvPr>
            <p:ph type="title"/>
          </p:nvPr>
        </p:nvSpPr>
        <p:spPr>
          <a:xfrm>
            <a:off x="6297560" y="6248400"/>
            <a:ext cx="17267502" cy="5435600"/>
          </a:xfrm>
        </p:spPr>
        <p:txBody>
          <a:bodyPr rtlCol="0" anchor="b"/>
          <a:lstStyle>
            <a:lvl1pPr>
              <a:defRPr cap="all" baseline="0">
                <a:solidFill>
                  <a:srgbClr val="E9A827"/>
                </a:solidFill>
              </a:defRPr>
            </a:lvl1pPr>
            <a:extLst/>
          </a:lstStyle>
          <a:p>
            <a:r>
              <a:rPr lang="en-US" dirty="0"/>
              <a:t>Click to edit Master title style</a:t>
            </a:r>
          </a:p>
        </p:txBody>
      </p:sp>
      <p:sp>
        <p:nvSpPr>
          <p:cNvPr id="16" name="Rectangle 15"/>
          <p:cNvSpPr/>
          <p:nvPr userDrawn="1"/>
        </p:nvSpPr>
        <p:spPr>
          <a:xfrm>
            <a:off x="-58236" y="12465924"/>
            <a:ext cx="5996902" cy="1069848"/>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8" name="Rectangle 17"/>
          <p:cNvSpPr/>
          <p:nvPr userDrawn="1"/>
        </p:nvSpPr>
        <p:spPr>
          <a:xfrm>
            <a:off x="6255576" y="12452206"/>
            <a:ext cx="18088216" cy="106984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8061" t="15808" r="1600" b="19808"/>
          <a:stretch/>
        </p:blipFill>
        <p:spPr>
          <a:xfrm>
            <a:off x="778737" y="12289536"/>
            <a:ext cx="4283612" cy="1371600"/>
          </a:xfrm>
          <a:prstGeom prst="rect">
            <a:avLst/>
          </a:prstGeom>
        </p:spPr>
      </p:pic>
    </p:spTree>
    <p:extLst>
      <p:ext uri="{BB962C8B-B14F-4D97-AF65-F5344CB8AC3E}">
        <p14:creationId xmlns:p14="http://schemas.microsoft.com/office/powerpoint/2010/main" val="10690318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3952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11992864"/>
            <a:ext cx="24377650" cy="17739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9" name="Rectangle 8"/>
          <p:cNvSpPr/>
          <p:nvPr userDrawn="1"/>
        </p:nvSpPr>
        <p:spPr>
          <a:xfrm>
            <a:off x="-24378" y="12157456"/>
            <a:ext cx="5996902" cy="1426464"/>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0" name="Rectangle 9"/>
          <p:cNvSpPr/>
          <p:nvPr userDrawn="1"/>
        </p:nvSpPr>
        <p:spPr>
          <a:xfrm>
            <a:off x="6289434" y="12139168"/>
            <a:ext cx="18088216" cy="142646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1" name="Subtitle 8"/>
          <p:cNvSpPr>
            <a:spLocks noGrp="1"/>
          </p:cNvSpPr>
          <p:nvPr>
            <p:ph type="subTitle" idx="1"/>
          </p:nvPr>
        </p:nvSpPr>
        <p:spPr>
          <a:xfrm>
            <a:off x="6297559" y="12150874"/>
            <a:ext cx="17369076" cy="1371600"/>
          </a:xfrm>
        </p:spPr>
        <p:txBody>
          <a:bodyPr anchor="ctr"/>
          <a:lstStyle>
            <a:lvl1pPr marL="0" indent="0" algn="l">
              <a:buNone/>
              <a:defRPr sz="5600">
                <a:solidFill>
                  <a:srgbClr val="FFFFFF"/>
                </a:solidFill>
              </a:defRPr>
            </a:lvl1pPr>
            <a:lvl2pPr marL="914400" indent="0" algn="ctr">
              <a:buNone/>
            </a:lvl2pPr>
            <a:lvl3pPr marL="1828800" indent="0" algn="ctr">
              <a:buNone/>
            </a:lvl3pPr>
            <a:lvl4pPr marL="2743200" indent="0" algn="ctr">
              <a:buNone/>
            </a:lvl4pPr>
            <a:lvl5pPr marL="3657600" indent="0" algn="ctr">
              <a:buNone/>
            </a:lvl5pPr>
            <a:lvl6pPr marL="4572000" indent="0" algn="ctr">
              <a:buNone/>
            </a:lvl6pPr>
            <a:lvl7pPr marL="5486400" indent="0" algn="ctr">
              <a:buNone/>
            </a:lvl7pPr>
            <a:lvl8pPr marL="6400800" indent="0" algn="ctr">
              <a:buNone/>
            </a:lvl8pPr>
            <a:lvl9pPr marL="7315200" indent="0" algn="ctr">
              <a:buNone/>
            </a:lvl9pPr>
            <a:extLst/>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8882" y="12141201"/>
            <a:ext cx="3636333" cy="1498282"/>
          </a:xfrm>
          <a:prstGeom prst="rect">
            <a:avLst/>
          </a:prstGeom>
        </p:spPr>
      </p:pic>
    </p:spTree>
    <p:extLst>
      <p:ext uri="{BB962C8B-B14F-4D97-AF65-F5344CB8AC3E}">
        <p14:creationId xmlns:p14="http://schemas.microsoft.com/office/powerpoint/2010/main" val="14479285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6654" y="5486409"/>
            <a:ext cx="18990021" cy="3346450"/>
          </a:xfrm>
        </p:spPr>
        <p:txBody>
          <a:bodyPr anchor="t"/>
          <a:lstStyle>
            <a:lvl1pPr>
              <a:buNone/>
              <a:defRPr sz="5600">
                <a:solidFill>
                  <a:srgbClr val="E9A827"/>
                </a:solidFill>
              </a:defRPr>
            </a:lvl1pPr>
            <a:lvl2pPr>
              <a:buNone/>
              <a:defRPr sz="3600">
                <a:solidFill>
                  <a:schemeClr val="tx1">
                    <a:tint val="75000"/>
                  </a:schemeClr>
                </a:solidFill>
              </a:defRPr>
            </a:lvl2pPr>
            <a:lvl3pPr>
              <a:buNone/>
              <a:defRPr sz="3200">
                <a:solidFill>
                  <a:schemeClr val="tx1">
                    <a:tint val="75000"/>
                  </a:schemeClr>
                </a:solidFill>
              </a:defRPr>
            </a:lvl3pPr>
            <a:lvl4pPr>
              <a:buNone/>
              <a:defRPr sz="2800">
                <a:solidFill>
                  <a:schemeClr val="tx1">
                    <a:tint val="75000"/>
                  </a:schemeClr>
                </a:solidFill>
              </a:defRPr>
            </a:lvl4pPr>
            <a:lvl5pPr>
              <a:buNone/>
              <a:defRPr sz="2800">
                <a:solidFill>
                  <a:schemeClr val="tx1">
                    <a:tint val="75000"/>
                  </a:schemeClr>
                </a:solidFill>
              </a:defRPr>
            </a:lvl5pPr>
            <a:extLst/>
          </a:lstStyle>
          <a:p>
            <a:pPr lvl="0"/>
            <a:r>
              <a:rPr lang="en-US" dirty="0"/>
              <a:t>Click to edit Master text styles</a:t>
            </a:r>
          </a:p>
        </p:txBody>
      </p:sp>
      <p:sp>
        <p:nvSpPr>
          <p:cNvPr id="7" name="Rectangle 6"/>
          <p:cNvSpPr/>
          <p:nvPr/>
        </p:nvSpPr>
        <p:spPr>
          <a:xfrm>
            <a:off x="0" y="3048000"/>
            <a:ext cx="24377650" cy="2286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8" name="Rectangle 7"/>
          <p:cNvSpPr/>
          <p:nvPr/>
        </p:nvSpPr>
        <p:spPr>
          <a:xfrm>
            <a:off x="0" y="3200400"/>
            <a:ext cx="3453500" cy="198120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9" name="Rectangle 8"/>
          <p:cNvSpPr/>
          <p:nvPr/>
        </p:nvSpPr>
        <p:spPr>
          <a:xfrm>
            <a:off x="3656647" y="3200400"/>
            <a:ext cx="20721003" cy="19812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2" name="Title 1"/>
          <p:cNvSpPr>
            <a:spLocks noGrp="1"/>
          </p:cNvSpPr>
          <p:nvPr>
            <p:ph type="title" hasCustomPrompt="1"/>
          </p:nvPr>
        </p:nvSpPr>
        <p:spPr>
          <a:xfrm>
            <a:off x="3656648" y="3200400"/>
            <a:ext cx="20314708" cy="1981200"/>
          </a:xfrm>
        </p:spPr>
        <p:txBody>
          <a:bodyPr/>
          <a:lstStyle>
            <a:lvl1pPr algn="l">
              <a:buNone/>
              <a:defRPr sz="8800" b="0" cap="none">
                <a:solidFill>
                  <a:srgbClr val="FFFFFF"/>
                </a:solidFill>
              </a:defRPr>
            </a:lvl1pPr>
            <a:extLst/>
          </a:lstStyle>
          <a:p>
            <a:r>
              <a:rPr lang="en-US" dirty="0"/>
              <a:t>Click to edit master 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67337"/>
          <a:stretch/>
        </p:blipFill>
        <p:spPr>
          <a:xfrm>
            <a:off x="524122" y="3291842"/>
            <a:ext cx="2756557" cy="1844040"/>
          </a:xfrm>
          <a:prstGeom prst="rect">
            <a:avLst/>
          </a:prstGeom>
        </p:spPr>
      </p:pic>
    </p:spTree>
    <p:extLst>
      <p:ext uri="{BB962C8B-B14F-4D97-AF65-F5344CB8AC3E}">
        <p14:creationId xmlns:p14="http://schemas.microsoft.com/office/powerpoint/2010/main" val="3332228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0BA3A62-0521-884F-AC74-E5CBD96AE21A}"/>
              </a:ext>
            </a:extLst>
          </p:cNvPr>
          <p:cNvCxnSpPr/>
          <p:nvPr userDrawn="1"/>
        </p:nvCxnSpPr>
        <p:spPr>
          <a:xfrm>
            <a:off x="10934986" y="4623382"/>
            <a:ext cx="2559915"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22364B7-9563-5448-A116-904C2DE5A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2225" y="1722120"/>
            <a:ext cx="6553200" cy="2621280"/>
          </a:xfrm>
          <a:prstGeom prst="rect">
            <a:avLst/>
          </a:prstGeom>
        </p:spPr>
      </p:pic>
      <p:sp>
        <p:nvSpPr>
          <p:cNvPr id="10" name="Text Placeholder 5">
            <a:extLst>
              <a:ext uri="{FF2B5EF4-FFF2-40B4-BE49-F238E27FC236}">
                <a16:creationId xmlns:a16="http://schemas.microsoft.com/office/drawing/2014/main" id="{C63B212A-6BD1-CD46-BB42-F5DE5476675E}"/>
              </a:ext>
            </a:extLst>
          </p:cNvPr>
          <p:cNvSpPr>
            <a:spLocks noGrp="1"/>
          </p:cNvSpPr>
          <p:nvPr>
            <p:ph type="body" sz="quarter" idx="12" hasCustomPrompt="1"/>
          </p:nvPr>
        </p:nvSpPr>
        <p:spPr>
          <a:xfrm>
            <a:off x="847155" y="6242042"/>
            <a:ext cx="22683342" cy="1513424"/>
          </a:xfrm>
        </p:spPr>
        <p:txBody>
          <a:bodyPr lIns="0" rIns="0">
            <a:noAutofit/>
          </a:bodyPr>
          <a:lstStyle>
            <a:lvl1pPr marL="0" indent="0" algn="ctr">
              <a:buFontTx/>
              <a:buNone/>
              <a:defRPr sz="10600" b="0" i="0" cap="none" spc="0" baseline="0">
                <a:solidFill>
                  <a:srgbClr val="D88E19"/>
                </a:solidFill>
                <a:latin typeface="Montserrat Light" pitchFamily="2" charset="77"/>
              </a:defRPr>
            </a:lvl1pPr>
          </a:lstStyle>
          <a:p>
            <a:pPr lvl="0"/>
            <a:r>
              <a:rPr lang="en-US" dirty="0"/>
              <a:t>Click to add title</a:t>
            </a:r>
          </a:p>
        </p:txBody>
      </p:sp>
    </p:spTree>
    <p:extLst>
      <p:ext uri="{BB962C8B-B14F-4D97-AF65-F5344CB8AC3E}">
        <p14:creationId xmlns:p14="http://schemas.microsoft.com/office/powerpoint/2010/main" val="8270877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9" name="Content Placeholder 8"/>
          <p:cNvSpPr>
            <a:spLocks noGrp="1"/>
          </p:cNvSpPr>
          <p:nvPr>
            <p:ph sz="quarter" idx="13"/>
          </p:nvPr>
        </p:nvSpPr>
        <p:spPr>
          <a:xfrm>
            <a:off x="1625177" y="3606809"/>
            <a:ext cx="10360501" cy="8716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12916372" y="3606805"/>
            <a:ext cx="10360501" cy="87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6/17/20</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28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3177930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33303" y="314960"/>
            <a:ext cx="21736738" cy="26822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1625177" y="5119514"/>
            <a:ext cx="10360501" cy="701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12798266" y="5119514"/>
            <a:ext cx="10360501" cy="701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6/17/20</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28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1625177" y="3632766"/>
            <a:ext cx="10360501" cy="1414272"/>
          </a:xfrm>
          <a:solidFill>
            <a:srgbClr val="CB8E15"/>
          </a:solidFill>
        </p:spPr>
        <p:txBody>
          <a:bodyPr rtlCol="0" anchor="ctr"/>
          <a:lstStyle>
            <a:lvl1pPr>
              <a:buFontTx/>
              <a:buNone/>
              <a:defRPr sz="4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12798266" y="3632766"/>
            <a:ext cx="10360501" cy="1414272"/>
          </a:xfrm>
          <a:solidFill>
            <a:schemeClr val="tx2">
              <a:lumMod val="50000"/>
              <a:lumOff val="50000"/>
            </a:schemeClr>
          </a:solidFill>
        </p:spPr>
        <p:txBody>
          <a:bodyPr rtlCol="0" anchor="ctr"/>
          <a:lstStyle>
            <a:lvl1pPr>
              <a:buFontTx/>
              <a:buNone/>
              <a:defRPr sz="4000"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37758795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069064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userDrawn="1"/>
        </p:nvSpPr>
        <p:spPr>
          <a:xfrm>
            <a:off x="0" y="12547600"/>
            <a:ext cx="24377650" cy="12192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6" name="Rectangle 5"/>
          <p:cNvSpPr/>
          <p:nvPr userDrawn="1"/>
        </p:nvSpPr>
        <p:spPr>
          <a:xfrm>
            <a:off x="-24378" y="12801600"/>
            <a:ext cx="2998451" cy="73152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7" name="Rectangle 6"/>
          <p:cNvSpPr/>
          <p:nvPr userDrawn="1"/>
        </p:nvSpPr>
        <p:spPr>
          <a:xfrm>
            <a:off x="3250353" y="12801600"/>
            <a:ext cx="21127297"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Tree>
    <p:extLst>
      <p:ext uri="{BB962C8B-B14F-4D97-AF65-F5344CB8AC3E}">
        <p14:creationId xmlns:p14="http://schemas.microsoft.com/office/powerpoint/2010/main" val="1329034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5177" y="314960"/>
            <a:ext cx="21736738" cy="2682240"/>
          </a:xfrm>
        </p:spPr>
        <p:txBody>
          <a:bodyPr anchor="b"/>
          <a:lstStyle>
            <a:lvl1pPr algn="l">
              <a:buNone/>
              <a:defRPr sz="84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1625177" y="3810000"/>
            <a:ext cx="4266089" cy="8331200"/>
          </a:xfrm>
          <a:solidFill>
            <a:srgbClr val="E9A827"/>
          </a:solidFill>
          <a:ln w="50800" cap="sq" cmpd="dbl" algn="ctr">
            <a:solidFill>
              <a:srgbClr val="CB8E15"/>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2000"/>
              </a:spcAft>
              <a:buNone/>
              <a:defRPr sz="3600"/>
            </a:lvl1pPr>
            <a:lvl2pPr>
              <a:buNone/>
              <a:defRPr sz="2400"/>
            </a:lvl2pPr>
            <a:lvl3pPr>
              <a:buNone/>
              <a:defRPr sz="2000"/>
            </a:lvl3pPr>
            <a:lvl4pPr>
              <a:buNone/>
              <a:defRPr sz="1800"/>
            </a:lvl4pPr>
            <a:lvl5pPr>
              <a:buNone/>
              <a:defRPr sz="1800"/>
            </a:lvl5pPr>
            <a:extLst/>
          </a:lstStyle>
          <a:p>
            <a:pPr lvl="0"/>
            <a:r>
              <a:rPr lang="en-US"/>
              <a:t>Click to edit Master text styles</a:t>
            </a:r>
          </a:p>
        </p:txBody>
      </p:sp>
      <p:sp>
        <p:nvSpPr>
          <p:cNvPr id="9" name="Content Placeholder 8"/>
          <p:cNvSpPr>
            <a:spLocks noGrp="1"/>
          </p:cNvSpPr>
          <p:nvPr>
            <p:ph sz="quarter" idx="13"/>
          </p:nvPr>
        </p:nvSpPr>
        <p:spPr>
          <a:xfrm>
            <a:off x="6297560" y="3810000"/>
            <a:ext cx="17064355" cy="853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62018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52700" y="0"/>
            <a:ext cx="20224950" cy="9119616"/>
          </a:xfrm>
          <a:solidFill>
            <a:srgbClr val="CB8E15"/>
          </a:solidFill>
          <a:ln>
            <a:noFill/>
          </a:ln>
        </p:spPr>
        <p:txBody>
          <a:bodyPr/>
          <a:lstStyle>
            <a:lvl1pPr>
              <a:buNone/>
              <a:defRPr sz="6400"/>
            </a:lvl1pPr>
            <a:extLst/>
          </a:lstStyle>
          <a:p>
            <a:r>
              <a:rPr lang="en-US"/>
              <a:t>Click icon to add picture</a:t>
            </a:r>
            <a:endParaRPr lang="en-US" dirty="0"/>
          </a:p>
        </p:txBody>
      </p:sp>
      <p:sp>
        <p:nvSpPr>
          <p:cNvPr id="4" name="Text Placeholder 3"/>
          <p:cNvSpPr>
            <a:spLocks noGrp="1"/>
          </p:cNvSpPr>
          <p:nvPr>
            <p:ph type="body" sz="half" idx="2"/>
          </p:nvPr>
        </p:nvSpPr>
        <p:spPr>
          <a:xfrm>
            <a:off x="4266089" y="10972800"/>
            <a:ext cx="19502120" cy="1371600"/>
          </a:xfrm>
        </p:spPr>
        <p:txBody>
          <a:bodyPr/>
          <a:lstStyle>
            <a:lvl1pPr marL="0" indent="0">
              <a:buFontTx/>
              <a:buNone/>
              <a:defRPr sz="3400"/>
            </a:lvl1pPr>
            <a:lvl2pPr>
              <a:buFontTx/>
              <a:buNone/>
              <a:defRPr sz="2400"/>
            </a:lvl2pPr>
            <a:lvl3pPr>
              <a:buFontTx/>
              <a:buNone/>
              <a:defRPr sz="2000"/>
            </a:lvl3pPr>
            <a:lvl4pPr>
              <a:buFontTx/>
              <a:buNone/>
              <a:defRPr sz="1800"/>
            </a:lvl4pPr>
            <a:lvl5pPr>
              <a:buFontTx/>
              <a:buNone/>
              <a:defRPr sz="1800"/>
            </a:lvl5pPr>
            <a:extLst/>
          </a:lstStyle>
          <a:p>
            <a:pPr lvl="0"/>
            <a:r>
              <a:rPr lang="en-US"/>
              <a:t>Click to edit Master text styles</a:t>
            </a:r>
          </a:p>
        </p:txBody>
      </p:sp>
      <p:sp>
        <p:nvSpPr>
          <p:cNvPr id="8" name="Rectangle 7"/>
          <p:cNvSpPr/>
          <p:nvPr/>
        </p:nvSpPr>
        <p:spPr>
          <a:xfrm>
            <a:off x="-24378" y="9144000"/>
            <a:ext cx="24377650" cy="17739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9" name="Rectangle 8"/>
          <p:cNvSpPr/>
          <p:nvPr/>
        </p:nvSpPr>
        <p:spPr>
          <a:xfrm>
            <a:off x="-24378" y="9326880"/>
            <a:ext cx="3900424" cy="1426464"/>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0" name="Rectangle 9"/>
          <p:cNvSpPr/>
          <p:nvPr/>
        </p:nvSpPr>
        <p:spPr>
          <a:xfrm>
            <a:off x="4119823" y="9308592"/>
            <a:ext cx="20233450" cy="142646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2" name="Title 1"/>
          <p:cNvSpPr>
            <a:spLocks noGrp="1"/>
          </p:cNvSpPr>
          <p:nvPr>
            <p:ph type="title"/>
          </p:nvPr>
        </p:nvSpPr>
        <p:spPr>
          <a:xfrm>
            <a:off x="4266089" y="9448800"/>
            <a:ext cx="19502120" cy="1219200"/>
          </a:xfrm>
        </p:spPr>
        <p:txBody>
          <a:bodyPr anchor="ctr"/>
          <a:lstStyle>
            <a:lvl1pPr algn="l">
              <a:buNone/>
              <a:defRPr sz="5600" b="0">
                <a:solidFill>
                  <a:srgbClr val="FFFFFF"/>
                </a:solidFill>
              </a:defRPr>
            </a:lvl1pPr>
            <a:extLst/>
          </a:lstStyle>
          <a:p>
            <a:r>
              <a:rPr lang="en-US"/>
              <a:t>Click to edit Master title style</a:t>
            </a:r>
            <a:endParaRPr lang="en-US" dirty="0"/>
          </a:p>
        </p:txBody>
      </p:sp>
      <p:sp>
        <p:nvSpPr>
          <p:cNvPr id="11" name="Rectangle 10"/>
          <p:cNvSpPr/>
          <p:nvPr/>
        </p:nvSpPr>
        <p:spPr>
          <a:xfrm>
            <a:off x="3859795" y="0"/>
            <a:ext cx="268154" cy="137342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2" name="Date Placeholder 11"/>
          <p:cNvSpPr>
            <a:spLocks noGrp="1"/>
          </p:cNvSpPr>
          <p:nvPr>
            <p:ph type="dt" sz="half" idx="10"/>
          </p:nvPr>
        </p:nvSpPr>
        <p:spPr>
          <a:xfrm>
            <a:off x="16658061" y="12496801"/>
            <a:ext cx="7110148" cy="730250"/>
          </a:xfrm>
        </p:spPr>
        <p:txBody>
          <a:bodyPr rtlCol="0"/>
          <a:lstStyle>
            <a:lvl1pPr>
              <a:defRPr>
                <a:solidFill>
                  <a:srgbClr val="CB8E15"/>
                </a:solidFill>
              </a:defRPr>
            </a:lvl1pPr>
            <a:extLst/>
          </a:lstStyle>
          <a:p>
            <a:fld id="{E4606EA6-EFEA-4C30-9264-4F9291A5780D}" type="datetime1">
              <a:rPr lang="en-US" smtClean="0"/>
              <a:pPr/>
              <a:t>6/17/20</a:t>
            </a:fld>
            <a:endParaRPr lang="en-US" dirty="0"/>
          </a:p>
        </p:txBody>
      </p:sp>
      <p:sp>
        <p:nvSpPr>
          <p:cNvPr id="13" name="Slide Number Placeholder 12"/>
          <p:cNvSpPr>
            <a:spLocks noGrp="1"/>
          </p:cNvSpPr>
          <p:nvPr>
            <p:ph type="sldNum" sz="quarter" idx="11"/>
          </p:nvPr>
        </p:nvSpPr>
        <p:spPr>
          <a:xfrm>
            <a:off x="0" y="9334499"/>
            <a:ext cx="3859795" cy="1327158"/>
          </a:xfrm>
        </p:spPr>
        <p:txBody>
          <a:bodyPr rtlCol="0"/>
          <a:lstStyle>
            <a:lvl1pPr>
              <a:defRPr sz="5600"/>
            </a:lvl1pPr>
            <a:extLst/>
          </a:lstStyle>
          <a:p>
            <a:pPr algn="ctr"/>
            <a:fld id="{8F82E0A0-C266-4798-8C8F-B9F91E9DA37E}" type="slidenum">
              <a:rPr lang="en-US" sz="5600" b="1" smtClean="0">
                <a:solidFill>
                  <a:srgbClr val="FFFFFF"/>
                </a:solidFill>
              </a:rPr>
              <a:pPr algn="ctr"/>
              <a:t>‹#›</a:t>
            </a:fld>
            <a:endParaRPr lang="en-US" sz="5600" dirty="0"/>
          </a:p>
        </p:txBody>
      </p:sp>
      <p:sp>
        <p:nvSpPr>
          <p:cNvPr id="14" name="Footer Placeholder 13"/>
          <p:cNvSpPr>
            <a:spLocks noGrp="1"/>
          </p:cNvSpPr>
          <p:nvPr>
            <p:ph type="ftr" sz="quarter" idx="12"/>
          </p:nvPr>
        </p:nvSpPr>
        <p:spPr>
          <a:xfrm>
            <a:off x="4266089" y="12496417"/>
            <a:ext cx="12188825" cy="730250"/>
          </a:xfrm>
        </p:spPr>
        <p:txBody>
          <a:bodyPr rtlCol="0"/>
          <a:lstStyle>
            <a:lvl1pPr>
              <a:defRPr>
                <a:solidFill>
                  <a:srgbClr val="CB8E15"/>
                </a:solidFill>
              </a:defRPr>
            </a:lvl1pPr>
            <a:extLst/>
          </a:lstStyle>
          <a:p>
            <a:endParaRPr lang="en-US" dirty="0"/>
          </a:p>
        </p:txBody>
      </p:sp>
    </p:spTree>
    <p:extLst>
      <p:ext uri="{BB962C8B-B14F-4D97-AF65-F5344CB8AC3E}">
        <p14:creationId xmlns:p14="http://schemas.microsoft.com/office/powerpoint/2010/main" val="409539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5859-A5C7-334B-B2B4-997327328782}"/>
              </a:ext>
            </a:extLst>
          </p:cNvPr>
          <p:cNvSpPr/>
          <p:nvPr userDrawn="1"/>
        </p:nvSpPr>
        <p:spPr>
          <a:xfrm>
            <a:off x="-5864" y="-5863"/>
            <a:ext cx="24377650" cy="13173223"/>
          </a:xfrm>
          <a:prstGeom prst="rect">
            <a:avLst/>
          </a:prstGeom>
          <a:solidFill>
            <a:srgbClr val="D88E1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5C73C3-2CB4-7343-A83E-23056AC789D7}"/>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6" name="Rectangle 5">
            <a:extLst>
              <a:ext uri="{FF2B5EF4-FFF2-40B4-BE49-F238E27FC236}">
                <a16:creationId xmlns:a16="http://schemas.microsoft.com/office/drawing/2014/main" id="{AB0AB2D0-ACB2-F64B-AD30-7B421BDFA102}"/>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30F5809-B03E-274C-BEAB-9454A7BA843D}"/>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CB20402-8AE8-314F-99FD-D13C7F83D458}"/>
              </a:ext>
            </a:extLst>
          </p:cNvPr>
          <p:cNvSpPr txBox="1">
            <a:spLocks/>
          </p:cNvSpPr>
          <p:nvPr userDrawn="1"/>
        </p:nvSpPr>
        <p:spPr>
          <a:xfrm>
            <a:off x="-3175" y="1376791"/>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gn="ctr">
              <a:buNone/>
            </a:pPr>
            <a:r>
              <a:rPr lang="en-US" sz="7000" baseline="0" dirty="0">
                <a:solidFill>
                  <a:srgbClr val="D88E19"/>
                </a:solidFill>
                <a:latin typeface="Montserrat" panose="02000505000000020004"/>
              </a:rPr>
              <a:t>Objectives</a:t>
            </a:r>
          </a:p>
        </p:txBody>
      </p:sp>
      <p:pic>
        <p:nvPicPr>
          <p:cNvPr id="9" name="Picture 8">
            <a:extLst>
              <a:ext uri="{FF2B5EF4-FFF2-40B4-BE49-F238E27FC236}">
                <a16:creationId xmlns:a16="http://schemas.microsoft.com/office/drawing/2014/main" id="{B249BBD7-4A48-8E4C-B211-D59B535E456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1885396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Peo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B75328-617F-8743-A3A2-D603A0B9CF8E}"/>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14" name="Title 12">
            <a:extLst>
              <a:ext uri="{FF2B5EF4-FFF2-40B4-BE49-F238E27FC236}">
                <a16:creationId xmlns:a16="http://schemas.microsoft.com/office/drawing/2014/main" id="{A503A3FE-B860-3440-9954-749B70CDE557}"/>
              </a:ext>
            </a:extLst>
          </p:cNvPr>
          <p:cNvSpPr>
            <a:spLocks noGrp="1"/>
          </p:cNvSpPr>
          <p:nvPr>
            <p:ph type="title" hasCustomPrompt="1"/>
          </p:nvPr>
        </p:nvSpPr>
        <p:spPr>
          <a:xfrm>
            <a:off x="3702084" y="10984161"/>
            <a:ext cx="17025731" cy="596988"/>
          </a:xfrm>
        </p:spPr>
        <p:txBody>
          <a:bodyPr>
            <a:normAutofit/>
          </a:bodyPr>
          <a:lstStyle>
            <a:lvl1pPr>
              <a:defRPr sz="4200" b="0" i="0" baseline="0">
                <a:solidFill>
                  <a:srgbClr val="2B3136"/>
                </a:solidFill>
              </a:defRPr>
            </a:lvl1pPr>
          </a:lstStyle>
          <a:p>
            <a:r>
              <a:rPr lang="en-US" dirty="0"/>
              <a:t>Click to edit name</a:t>
            </a:r>
          </a:p>
        </p:txBody>
      </p:sp>
      <p:sp>
        <p:nvSpPr>
          <p:cNvPr id="20" name="Content Placeholder 2">
            <a:extLst>
              <a:ext uri="{FF2B5EF4-FFF2-40B4-BE49-F238E27FC236}">
                <a16:creationId xmlns:a16="http://schemas.microsoft.com/office/drawing/2014/main" id="{3EF10FF7-E2F7-AB4E-91DD-1BE8CBA6A089}"/>
              </a:ext>
            </a:extLst>
          </p:cNvPr>
          <p:cNvSpPr txBox="1">
            <a:spLocks/>
          </p:cNvSpPr>
          <p:nvPr userDrawn="1"/>
        </p:nvSpPr>
        <p:spPr>
          <a:xfrm>
            <a:off x="-3175" y="3402817"/>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gn="ctr">
              <a:buNone/>
            </a:pPr>
            <a:r>
              <a:rPr lang="en-US" sz="4000" baseline="0" dirty="0">
                <a:solidFill>
                  <a:srgbClr val="2B3136"/>
                </a:solidFill>
                <a:latin typeface="Montserrat Light" pitchFamily="2" charset="77"/>
              </a:rPr>
              <a:t>Our People</a:t>
            </a:r>
          </a:p>
        </p:txBody>
      </p:sp>
      <p:sp>
        <p:nvSpPr>
          <p:cNvPr id="3" name="Picture Placeholder 2">
            <a:extLst>
              <a:ext uri="{FF2B5EF4-FFF2-40B4-BE49-F238E27FC236}">
                <a16:creationId xmlns:a16="http://schemas.microsoft.com/office/drawing/2014/main" id="{D30DA95D-E63B-754A-8452-14EEBE74435B}"/>
              </a:ext>
            </a:extLst>
          </p:cNvPr>
          <p:cNvSpPr>
            <a:spLocks noGrp="1"/>
          </p:cNvSpPr>
          <p:nvPr>
            <p:ph type="pic" sz="quarter" idx="10" hasCustomPrompt="1"/>
          </p:nvPr>
        </p:nvSpPr>
        <p:spPr>
          <a:xfrm>
            <a:off x="10053638" y="4746625"/>
            <a:ext cx="4219575" cy="5738813"/>
          </a:xfrm>
        </p:spPr>
        <p:txBody>
          <a:bodyPr tIns="914400">
            <a:normAutofit/>
          </a:bodyPr>
          <a:lstStyle>
            <a:lvl1pPr marL="0" indent="0" algn="ctr">
              <a:buFontTx/>
              <a:buNone/>
              <a:defRPr sz="2500" baseline="0">
                <a:solidFill>
                  <a:schemeClr val="tx1">
                    <a:lumMod val="50000"/>
                    <a:lumOff val="50000"/>
                  </a:schemeClr>
                </a:solidFill>
              </a:defRPr>
            </a:lvl1pPr>
          </a:lstStyle>
          <a:p>
            <a:r>
              <a:rPr lang="en-US" dirty="0"/>
              <a:t>Click to edit image</a:t>
            </a:r>
          </a:p>
        </p:txBody>
      </p:sp>
      <p:sp>
        <p:nvSpPr>
          <p:cNvPr id="23" name="Text Placeholder 5">
            <a:extLst>
              <a:ext uri="{FF2B5EF4-FFF2-40B4-BE49-F238E27FC236}">
                <a16:creationId xmlns:a16="http://schemas.microsoft.com/office/drawing/2014/main" id="{486D51D1-A65C-DF46-8550-3A3851B3BE5D}"/>
              </a:ext>
            </a:extLst>
          </p:cNvPr>
          <p:cNvSpPr>
            <a:spLocks noGrp="1"/>
          </p:cNvSpPr>
          <p:nvPr>
            <p:ph type="body" sz="quarter" idx="12" hasCustomPrompt="1"/>
          </p:nvPr>
        </p:nvSpPr>
        <p:spPr>
          <a:xfrm>
            <a:off x="1" y="1589668"/>
            <a:ext cx="24374474" cy="783336"/>
          </a:xfrm>
        </p:spPr>
        <p:txBody>
          <a:bodyPr lIns="0" rIns="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2" name="Text Placeholder 5">
            <a:extLst>
              <a:ext uri="{FF2B5EF4-FFF2-40B4-BE49-F238E27FC236}">
                <a16:creationId xmlns:a16="http://schemas.microsoft.com/office/drawing/2014/main" id="{EB288ADE-5C85-A44A-8736-024E5404003C}"/>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cxnSp>
        <p:nvCxnSpPr>
          <p:cNvPr id="21" name="Straight Connector 20">
            <a:extLst>
              <a:ext uri="{FF2B5EF4-FFF2-40B4-BE49-F238E27FC236}">
                <a16:creationId xmlns:a16="http://schemas.microsoft.com/office/drawing/2014/main" id="{41D4DB5F-15C8-794C-BA2D-867315C182CC}"/>
              </a:ext>
            </a:extLst>
          </p:cNvPr>
          <p:cNvCxnSpPr/>
          <p:nvPr userDrawn="1"/>
        </p:nvCxnSpPr>
        <p:spPr>
          <a:xfrm>
            <a:off x="10906948"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0A7EB72-9DC3-D443-BA87-1176EAE12E5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1409409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dirty="0"/>
              <a:t>Click to edit Master title style</a:t>
            </a:r>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
            <a:extLst>
              <a:ext uri="{FF2B5EF4-FFF2-40B4-BE49-F238E27FC236}">
                <a16:creationId xmlns:a16="http://schemas.microsoft.com/office/drawing/2014/main" id="{B05CCBBA-39BD-8E47-8571-37DF8343EE51}"/>
              </a:ext>
            </a:extLst>
          </p:cNvPr>
          <p:cNvSpPr>
            <a:spLocks noGrp="1"/>
          </p:cNvSpPr>
          <p:nvPr>
            <p:ph type="body" sz="quarter" idx="12" hasCustomPrompt="1"/>
          </p:nvPr>
        </p:nvSpPr>
        <p:spPr>
          <a:xfrm>
            <a:off x="1674812" y="1589668"/>
            <a:ext cx="21024850" cy="783336"/>
          </a:xfrm>
        </p:spPr>
        <p:txBody>
          <a:bodyPr lIns="0" rIns="0">
            <a:normAutofit/>
          </a:bodyPr>
          <a:lstStyle>
            <a:lvl1pPr marL="0" indent="0" algn="ctr">
              <a:buFontTx/>
              <a:buNone/>
              <a:defRPr sz="2000" cap="all" spc="2400" baseline="0">
                <a:solidFill>
                  <a:srgbClr val="D88E19"/>
                </a:solidFill>
              </a:defRPr>
            </a:lvl1pPr>
          </a:lstStyle>
          <a:p>
            <a:pPr lvl="0"/>
            <a:r>
              <a:rPr lang="en-US" dirty="0"/>
              <a:t>CLICK TO ADD TITLE</a:t>
            </a:r>
          </a:p>
        </p:txBody>
      </p:sp>
      <p:cxnSp>
        <p:nvCxnSpPr>
          <p:cNvPr id="15" name="Straight Connector 14">
            <a:extLst>
              <a:ext uri="{FF2B5EF4-FFF2-40B4-BE49-F238E27FC236}">
                <a16:creationId xmlns:a16="http://schemas.microsoft.com/office/drawing/2014/main" id="{D39F0469-E8F7-824C-B09D-2068419604C7}"/>
              </a:ext>
            </a:extLst>
          </p:cNvPr>
          <p:cNvCxnSpPr/>
          <p:nvPr userDrawn="1"/>
        </p:nvCxnSpPr>
        <p:spPr>
          <a:xfrm>
            <a:off x="10906948"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4E0AF0-3C8F-6241-B3FB-5291748B444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39038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EA209C6-3250-CA4C-B00F-A9FDED37F9A4}"/>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25D0CFA-CD02-FB44-A2AC-EC6E1EAF59D4}"/>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2">
            <a:extLst>
              <a:ext uri="{FF2B5EF4-FFF2-40B4-BE49-F238E27FC236}">
                <a16:creationId xmlns:a16="http://schemas.microsoft.com/office/drawing/2014/main" id="{332D57FD-A67F-F243-BFB6-957D645A7AAC}"/>
              </a:ext>
            </a:extLst>
          </p:cNvPr>
          <p:cNvSpPr>
            <a:spLocks noGrp="1"/>
          </p:cNvSpPr>
          <p:nvPr>
            <p:ph type="title"/>
          </p:nvPr>
        </p:nvSpPr>
        <p:spPr>
          <a:xfrm>
            <a:off x="3675960" y="4369561"/>
            <a:ext cx="17025731" cy="2651125"/>
          </a:xfrm>
        </p:spPr>
        <p:txBody>
          <a:bodyPr/>
          <a:lstStyle/>
          <a:p>
            <a:r>
              <a:rPr lang="en-US"/>
              <a:t>Click to edit Master title style</a:t>
            </a:r>
            <a:endParaRPr lang="en-US" dirty="0"/>
          </a:p>
        </p:txBody>
      </p:sp>
      <p:cxnSp>
        <p:nvCxnSpPr>
          <p:cNvPr id="23" name="Straight Connector 22">
            <a:extLst>
              <a:ext uri="{FF2B5EF4-FFF2-40B4-BE49-F238E27FC236}">
                <a16:creationId xmlns:a16="http://schemas.microsoft.com/office/drawing/2014/main" id="{70E4B742-B5C8-3546-B9FF-2FF4DAB95BB5}"/>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CBF24C34-3865-E643-B71F-11105ADB1595}"/>
              </a:ext>
            </a:extLst>
          </p:cNvPr>
          <p:cNvSpPr>
            <a:spLocks noGrp="1"/>
          </p:cNvSpPr>
          <p:nvPr>
            <p:ph type="body" sz="quarter" idx="12" hasCustomPrompt="1"/>
          </p:nvPr>
        </p:nvSpPr>
        <p:spPr>
          <a:xfrm>
            <a:off x="0" y="1589668"/>
            <a:ext cx="24377650" cy="783336"/>
          </a:xfrm>
        </p:spPr>
        <p:txBody>
          <a:bodyPr lIns="0" rIns="0">
            <a:normAutofit/>
          </a:bodyPr>
          <a:lstStyle>
            <a:lvl1pPr marL="0" indent="0" algn="ctr" fontAlgn="ctr">
              <a:spcAft>
                <a:spcPts val="1000"/>
              </a:spcAft>
              <a:buFontTx/>
              <a:buNone/>
              <a:defRPr sz="2000" cap="all" spc="2400" baseline="0">
                <a:solidFill>
                  <a:srgbClr val="D88E19"/>
                </a:solidFill>
              </a:defRPr>
            </a:lvl1pPr>
          </a:lstStyle>
          <a:p>
            <a:pPr lvl="0"/>
            <a:r>
              <a:rPr lang="en-US" dirty="0"/>
              <a:t>CLICK TO ADD TITLE</a:t>
            </a:r>
          </a:p>
        </p:txBody>
      </p:sp>
      <p:sp>
        <p:nvSpPr>
          <p:cNvPr id="10" name="TextBox 9">
            <a:extLst>
              <a:ext uri="{FF2B5EF4-FFF2-40B4-BE49-F238E27FC236}">
                <a16:creationId xmlns:a16="http://schemas.microsoft.com/office/drawing/2014/main" id="{4A1100B3-3EB5-5F40-B055-F5431E329980}"/>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13" name="Text Placeholder 5">
            <a:extLst>
              <a:ext uri="{FF2B5EF4-FFF2-40B4-BE49-F238E27FC236}">
                <a16:creationId xmlns:a16="http://schemas.microsoft.com/office/drawing/2014/main" id="{EAC4CA4C-3936-BF44-AEB3-1EC882DE79AC}"/>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pic>
        <p:nvPicPr>
          <p:cNvPr id="12" name="Picture 11">
            <a:extLst>
              <a:ext uri="{FF2B5EF4-FFF2-40B4-BE49-F238E27FC236}">
                <a16:creationId xmlns:a16="http://schemas.microsoft.com/office/drawing/2014/main" id="{28A8CCE5-5FBF-1C46-B00E-2A5FBA07145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11034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 Peo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B75328-617F-8743-A3A2-D603A0B9CF8E}"/>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14" name="Title 12">
            <a:extLst>
              <a:ext uri="{FF2B5EF4-FFF2-40B4-BE49-F238E27FC236}">
                <a16:creationId xmlns:a16="http://schemas.microsoft.com/office/drawing/2014/main" id="{A503A3FE-B860-3440-9954-749B70CDE557}"/>
              </a:ext>
            </a:extLst>
          </p:cNvPr>
          <p:cNvSpPr>
            <a:spLocks noGrp="1"/>
          </p:cNvSpPr>
          <p:nvPr>
            <p:ph type="title" hasCustomPrompt="1"/>
          </p:nvPr>
        </p:nvSpPr>
        <p:spPr>
          <a:xfrm>
            <a:off x="3702084" y="10984161"/>
            <a:ext cx="17025731" cy="596988"/>
          </a:xfrm>
        </p:spPr>
        <p:txBody>
          <a:bodyPr>
            <a:normAutofit/>
          </a:bodyPr>
          <a:lstStyle>
            <a:lvl1pPr>
              <a:defRPr sz="4200" b="0" i="0" baseline="0">
                <a:solidFill>
                  <a:srgbClr val="2B3136"/>
                </a:solidFill>
              </a:defRPr>
            </a:lvl1pPr>
          </a:lstStyle>
          <a:p>
            <a:r>
              <a:rPr lang="en-US" dirty="0"/>
              <a:t>Click to edit name</a:t>
            </a:r>
          </a:p>
        </p:txBody>
      </p:sp>
      <p:pic>
        <p:nvPicPr>
          <p:cNvPr id="13" name="Picture 12">
            <a:extLst>
              <a:ext uri="{FF2B5EF4-FFF2-40B4-BE49-F238E27FC236}">
                <a16:creationId xmlns:a16="http://schemas.microsoft.com/office/drawing/2014/main" id="{F4D252D7-BD97-1447-B997-E876FD6749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cxnSp>
        <p:nvCxnSpPr>
          <p:cNvPr id="18" name="Straight Connector 17">
            <a:extLst>
              <a:ext uri="{FF2B5EF4-FFF2-40B4-BE49-F238E27FC236}">
                <a16:creationId xmlns:a16="http://schemas.microsoft.com/office/drawing/2014/main" id="{192D2B36-A023-0147-94D7-AC6C003F16E0}"/>
              </a:ext>
            </a:extLst>
          </p:cNvPr>
          <p:cNvCxnSpPr/>
          <p:nvPr userDrawn="1"/>
        </p:nvCxnSpPr>
        <p:spPr>
          <a:xfrm>
            <a:off x="10909260" y="27672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EF10FF7-E2F7-AB4E-91DD-1BE8CBA6A089}"/>
              </a:ext>
            </a:extLst>
          </p:cNvPr>
          <p:cNvSpPr txBox="1">
            <a:spLocks/>
          </p:cNvSpPr>
          <p:nvPr userDrawn="1"/>
        </p:nvSpPr>
        <p:spPr>
          <a:xfrm>
            <a:off x="-3175" y="3402817"/>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gn="ctr">
              <a:buNone/>
            </a:pPr>
            <a:r>
              <a:rPr lang="en-US" sz="4000" baseline="0" dirty="0">
                <a:solidFill>
                  <a:srgbClr val="2B3136"/>
                </a:solidFill>
                <a:latin typeface="Montserrat Light" pitchFamily="2" charset="77"/>
              </a:rPr>
              <a:t>Our People</a:t>
            </a:r>
          </a:p>
        </p:txBody>
      </p:sp>
      <p:sp>
        <p:nvSpPr>
          <p:cNvPr id="3" name="Picture Placeholder 2">
            <a:extLst>
              <a:ext uri="{FF2B5EF4-FFF2-40B4-BE49-F238E27FC236}">
                <a16:creationId xmlns:a16="http://schemas.microsoft.com/office/drawing/2014/main" id="{D30DA95D-E63B-754A-8452-14EEBE74435B}"/>
              </a:ext>
            </a:extLst>
          </p:cNvPr>
          <p:cNvSpPr>
            <a:spLocks noGrp="1"/>
          </p:cNvSpPr>
          <p:nvPr>
            <p:ph type="pic" sz="quarter" idx="10" hasCustomPrompt="1"/>
          </p:nvPr>
        </p:nvSpPr>
        <p:spPr>
          <a:xfrm>
            <a:off x="10053638" y="4746625"/>
            <a:ext cx="4219575" cy="5738813"/>
          </a:xfrm>
        </p:spPr>
        <p:txBody>
          <a:bodyPr tIns="914400">
            <a:normAutofit/>
          </a:bodyPr>
          <a:lstStyle>
            <a:lvl1pPr marL="0" indent="0" algn="ctr">
              <a:buFontTx/>
              <a:buNone/>
              <a:defRPr sz="2500" baseline="0">
                <a:solidFill>
                  <a:schemeClr val="tx1">
                    <a:lumMod val="50000"/>
                    <a:lumOff val="50000"/>
                  </a:schemeClr>
                </a:solidFill>
              </a:defRPr>
            </a:lvl1pPr>
          </a:lstStyle>
          <a:p>
            <a:r>
              <a:rPr lang="en-US" dirty="0"/>
              <a:t>Click to edit image</a:t>
            </a:r>
          </a:p>
        </p:txBody>
      </p:sp>
      <p:sp>
        <p:nvSpPr>
          <p:cNvPr id="23" name="Text Placeholder 5">
            <a:extLst>
              <a:ext uri="{FF2B5EF4-FFF2-40B4-BE49-F238E27FC236}">
                <a16:creationId xmlns:a16="http://schemas.microsoft.com/office/drawing/2014/main" id="{486D51D1-A65C-DF46-8550-3A3851B3BE5D}"/>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2" name="Text Placeholder 5">
            <a:extLst>
              <a:ext uri="{FF2B5EF4-FFF2-40B4-BE49-F238E27FC236}">
                <a16:creationId xmlns:a16="http://schemas.microsoft.com/office/drawing/2014/main" id="{EB288ADE-5C85-A44A-8736-024E5404003C}"/>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911466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ed Headline w/ Gift Academy Footer ">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675960" y="4369561"/>
            <a:ext cx="17025731" cy="2651125"/>
          </a:xfrm>
        </p:spPr>
        <p:txBody>
          <a:bodyPr/>
          <a:lstStyle/>
          <a:p>
            <a:r>
              <a:rPr lang="en-US"/>
              <a:t>Click to edit Master title style</a:t>
            </a:r>
            <a:endParaRPr lang="en-US" dirty="0"/>
          </a:p>
        </p:txBody>
      </p:sp>
      <p:sp>
        <p:nvSpPr>
          <p:cNvPr id="13" name="Text Placeholder 5">
            <a:extLst>
              <a:ext uri="{FF2B5EF4-FFF2-40B4-BE49-F238E27FC236}">
                <a16:creationId xmlns:a16="http://schemas.microsoft.com/office/drawing/2014/main" id="{B3665E6E-80CB-744F-889D-3B595C139C73}"/>
              </a:ext>
            </a:extLst>
          </p:cNvPr>
          <p:cNvSpPr>
            <a:spLocks noGrp="1"/>
          </p:cNvSpPr>
          <p:nvPr>
            <p:ph type="body" sz="quarter" idx="12" hasCustomPrompt="1"/>
          </p:nvPr>
        </p:nvSpPr>
        <p:spPr>
          <a:xfrm>
            <a:off x="-1" y="1589668"/>
            <a:ext cx="24374475" cy="783336"/>
          </a:xfrm>
        </p:spPr>
        <p:txBody>
          <a:bodyPr lIns="0" rIns="0">
            <a:normAutofit/>
          </a:bodyPr>
          <a:lstStyle>
            <a:lvl1pPr marL="0" indent="0" algn="ctr" fontAlgn="ctr">
              <a:spcAft>
                <a:spcPts val="1000"/>
              </a:spcAft>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534DD8E-C7AA-8F46-BF90-7C238A8BEFCA}"/>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BDF53F3-15E7-CC4F-AFDE-09673772A9AE}"/>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0CD509-39B8-554A-A9DD-1A05FD511BAA}"/>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15" name="Text Placeholder 5">
            <a:extLst>
              <a:ext uri="{FF2B5EF4-FFF2-40B4-BE49-F238E27FC236}">
                <a16:creationId xmlns:a16="http://schemas.microsoft.com/office/drawing/2014/main" id="{C9F7E8D9-E5D3-8E40-9F63-91886B0E7687}"/>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pic>
        <p:nvPicPr>
          <p:cNvPr id="12" name="Picture 11">
            <a:extLst>
              <a:ext uri="{FF2B5EF4-FFF2-40B4-BE49-F238E27FC236}">
                <a16:creationId xmlns:a16="http://schemas.microsoft.com/office/drawing/2014/main" id="{F241AE3C-6CCC-ED48-942A-A4253EFF67C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919255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 Gift Academy Footer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34DD8E-C7AA-8F46-BF90-7C238A8BEFCA}"/>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2A0058-76D2-554D-B6A4-486876260884}"/>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7" name="Text Placeholder 5">
            <a:extLst>
              <a:ext uri="{FF2B5EF4-FFF2-40B4-BE49-F238E27FC236}">
                <a16:creationId xmlns:a16="http://schemas.microsoft.com/office/drawing/2014/main" id="{9751AB48-9BFB-364B-97E9-4699B0C2D60E}"/>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1481264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730250"/>
            <a:ext cx="21024850" cy="2651125"/>
          </a:xfrm>
        </p:spPr>
        <p:txBody>
          <a:bodyPr/>
          <a:lstStyle>
            <a:lvl1pPr>
              <a:defRPr b="0" i="0" baseline="0"/>
            </a:lvl1pPr>
          </a:lstStyle>
          <a:p>
            <a:r>
              <a:rPr lang="en-US" dirty="0"/>
              <a:t>Click to edit Master title style</a:t>
            </a:r>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D84AC72-D7EC-0941-9C10-58137AA70D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317077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dirty="0"/>
              <a:t>Click to edit Master title style</a:t>
            </a:r>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pic>
        <p:nvPicPr>
          <p:cNvPr id="15" name="Picture 14">
            <a:extLst>
              <a:ext uri="{FF2B5EF4-FFF2-40B4-BE49-F238E27FC236}">
                <a16:creationId xmlns:a16="http://schemas.microsoft.com/office/drawing/2014/main" id="{1FEE285C-2E86-CD48-8C40-4F919C21272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3483987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dirty="0"/>
              <a:t>Click to edit Master title style</a:t>
            </a:r>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cxnSp>
        <p:nvCxnSpPr>
          <p:cNvPr id="18" name="Straight Connector 17">
            <a:extLst>
              <a:ext uri="{FF2B5EF4-FFF2-40B4-BE49-F238E27FC236}">
                <a16:creationId xmlns:a16="http://schemas.microsoft.com/office/drawing/2014/main" id="{99CC9F6D-3CD4-B045-BF37-528628768B74}"/>
              </a:ext>
            </a:extLst>
          </p:cNvPr>
          <p:cNvCxnSpPr/>
          <p:nvPr userDrawn="1"/>
        </p:nvCxnSpPr>
        <p:spPr>
          <a:xfrm>
            <a:off x="10995620" y="29450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A19D620-DF2B-A749-9A76-99714B01E06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099793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no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130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32398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no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13000" baseline="0">
                <a:solidFill>
                  <a:srgbClr val="2B3136"/>
                </a:solidFill>
              </a:defRPr>
            </a:lvl1pPr>
          </a:lstStyle>
          <a:p>
            <a:r>
              <a:rPr lang="en-US" dirty="0"/>
              <a:t>Click to edit Master title style</a:t>
            </a:r>
          </a:p>
        </p:txBody>
      </p:sp>
    </p:spTree>
    <p:extLst>
      <p:ext uri="{BB962C8B-B14F-4D97-AF65-F5344CB8AC3E}">
        <p14:creationId xmlns:p14="http://schemas.microsoft.com/office/powerpoint/2010/main" val="238706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587436" y="3485694"/>
            <a:ext cx="8434388" cy="1241233"/>
          </a:xfrm>
        </p:spPr>
        <p:txBody>
          <a:bodyPr anchor="t" anchorCtr="0">
            <a:noAutofit/>
          </a:bodyPr>
          <a:lstStyle>
            <a:lvl1pPr algn="l">
              <a:defRPr b="0" i="0" baseline="0"/>
            </a:lvl1pPr>
          </a:lstStyle>
          <a:p>
            <a:r>
              <a:rPr lang="en-US" dirty="0"/>
              <a:t>Click to edit Master title style</a:t>
            </a:r>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19" name="Text Placeholder 5">
            <a:extLst>
              <a:ext uri="{FF2B5EF4-FFF2-40B4-BE49-F238E27FC236}">
                <a16:creationId xmlns:a16="http://schemas.microsoft.com/office/drawing/2014/main" id="{E00B03AA-0F2C-024A-ACA9-D3F04DC55851}"/>
              </a:ext>
            </a:extLst>
          </p:cNvPr>
          <p:cNvSpPr>
            <a:spLocks noGrp="1"/>
          </p:cNvSpPr>
          <p:nvPr>
            <p:ph type="body" sz="quarter" idx="26"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pic>
        <p:nvPicPr>
          <p:cNvPr id="17" name="Picture 16">
            <a:extLst>
              <a:ext uri="{FF2B5EF4-FFF2-40B4-BE49-F238E27FC236}">
                <a16:creationId xmlns:a16="http://schemas.microsoft.com/office/drawing/2014/main" id="{75F8DC4C-4521-1B45-99EF-E2ECA374263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3743292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D39C56B7-2275-E74E-9483-83C541A089D2}"/>
              </a:ext>
            </a:extLst>
          </p:cNvPr>
          <p:cNvSpPr>
            <a:spLocks noGrp="1"/>
          </p:cNvSpPr>
          <p:nvPr>
            <p:ph type="body" sz="quarter" idx="27" hasCustomPrompt="1"/>
          </p:nvPr>
        </p:nvSpPr>
        <p:spPr>
          <a:xfrm>
            <a:off x="1587436" y="2644446"/>
            <a:ext cx="9255784" cy="783336"/>
          </a:xfrm>
        </p:spPr>
        <p:txBody>
          <a:bodyPr lIns="0">
            <a:normAutofit/>
          </a:bodyPr>
          <a:lstStyle>
            <a:lvl1pPr marL="0" indent="0" algn="l">
              <a:buFontTx/>
              <a:buNone/>
              <a:defRPr sz="2000" cap="all" spc="2400" baseline="0">
                <a:solidFill>
                  <a:srgbClr val="D88E19"/>
                </a:solidFill>
              </a:defRPr>
            </a:lvl1pPr>
          </a:lstStyle>
          <a:p>
            <a:pPr lvl="0"/>
            <a:r>
              <a:rPr lang="en-US" dirty="0"/>
              <a:t>CLICK TO ADD TITLE</a:t>
            </a:r>
          </a:p>
        </p:txBody>
      </p:sp>
      <p:pic>
        <p:nvPicPr>
          <p:cNvPr id="8" name="Picture 7">
            <a:extLst>
              <a:ext uri="{FF2B5EF4-FFF2-40B4-BE49-F238E27FC236}">
                <a16:creationId xmlns:a16="http://schemas.microsoft.com/office/drawing/2014/main" id="{667CE42E-D558-4C45-B323-2C9CBEB0B76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2216" y="503170"/>
            <a:ext cx="1426601" cy="2029257"/>
          </a:xfrm>
          <a:prstGeom prst="rect">
            <a:avLst/>
          </a:prstGeom>
        </p:spPr>
      </p:pic>
    </p:spTree>
    <p:extLst>
      <p:ext uri="{BB962C8B-B14F-4D97-AF65-F5344CB8AC3E}">
        <p14:creationId xmlns:p14="http://schemas.microsoft.com/office/powerpoint/2010/main" val="2022553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5509F9-C547-294B-AE46-35FE53A22C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2225" y="1761879"/>
            <a:ext cx="6553200" cy="2621280"/>
          </a:xfrm>
          <a:prstGeom prst="rect">
            <a:avLst/>
          </a:prstGeom>
        </p:spPr>
      </p:pic>
      <p:sp>
        <p:nvSpPr>
          <p:cNvPr id="120" name="Text Placeholder 5">
            <a:extLst>
              <a:ext uri="{FF2B5EF4-FFF2-40B4-BE49-F238E27FC236}">
                <a16:creationId xmlns:a16="http://schemas.microsoft.com/office/drawing/2014/main" id="{415C8F59-2963-6D4D-9AA4-4639DD02F07A}"/>
              </a:ext>
            </a:extLst>
          </p:cNvPr>
          <p:cNvSpPr>
            <a:spLocks noGrp="1"/>
          </p:cNvSpPr>
          <p:nvPr>
            <p:ph type="body" sz="quarter" idx="12" hasCustomPrompt="1"/>
          </p:nvPr>
        </p:nvSpPr>
        <p:spPr>
          <a:xfrm>
            <a:off x="0" y="5092916"/>
            <a:ext cx="24377650" cy="783336"/>
          </a:xfrm>
        </p:spPr>
        <p:txBody>
          <a:bodyPr lIns="914400">
            <a:noAutofit/>
          </a:bodyPr>
          <a:lstStyle>
            <a:lvl1pPr marL="0" indent="0" algn="ctr">
              <a:buFontTx/>
              <a:buNone/>
              <a:defRPr sz="6000" b="0" i="0" cap="none" baseline="0">
                <a:solidFill>
                  <a:srgbClr val="D88E19"/>
                </a:solidFill>
              </a:defRPr>
            </a:lvl1pPr>
          </a:lstStyle>
          <a:p>
            <a:pPr lvl="0"/>
            <a:r>
              <a:rPr lang="en-US" dirty="0" err="1"/>
              <a:t>MaorGiftAcademy.com</a:t>
            </a:r>
            <a:endParaRPr lang="en-US" dirty="0"/>
          </a:p>
        </p:txBody>
      </p:sp>
      <p:grpSp>
        <p:nvGrpSpPr>
          <p:cNvPr id="122" name="Group 121">
            <a:extLst>
              <a:ext uri="{FF2B5EF4-FFF2-40B4-BE49-F238E27FC236}">
                <a16:creationId xmlns:a16="http://schemas.microsoft.com/office/drawing/2014/main" id="{EE97284A-9095-754A-B676-D90025469754}"/>
              </a:ext>
            </a:extLst>
          </p:cNvPr>
          <p:cNvGrpSpPr/>
          <p:nvPr userDrawn="1"/>
        </p:nvGrpSpPr>
        <p:grpSpPr>
          <a:xfrm>
            <a:off x="7070343" y="6910060"/>
            <a:ext cx="13038633" cy="3221907"/>
            <a:chOff x="6746504" y="6496784"/>
            <a:chExt cx="13038633" cy="3221907"/>
          </a:xfrm>
        </p:grpSpPr>
        <p:sp>
          <p:nvSpPr>
            <p:cNvPr id="123" name="TextBox 122">
              <a:extLst>
                <a:ext uri="{FF2B5EF4-FFF2-40B4-BE49-F238E27FC236}">
                  <a16:creationId xmlns:a16="http://schemas.microsoft.com/office/drawing/2014/main" id="{0FA7CFC3-0C4C-994D-94E8-193BBC142C98}"/>
                </a:ext>
              </a:extLst>
            </p:cNvPr>
            <p:cNvSpPr txBox="1"/>
            <p:nvPr/>
          </p:nvSpPr>
          <p:spPr>
            <a:xfrm>
              <a:off x="7446503" y="6496784"/>
              <a:ext cx="8382423" cy="769441"/>
            </a:xfrm>
            <a:prstGeom prst="rect">
              <a:avLst/>
            </a:prstGeom>
            <a:noFill/>
          </p:spPr>
          <p:txBody>
            <a:bodyPr wrap="none" rtlCol="0">
              <a:spAutoFit/>
            </a:bodyPr>
            <a:lstStyle/>
            <a:p>
              <a:r>
                <a:rPr lang="en-US" sz="4400" baseline="0" dirty="0">
                  <a:solidFill>
                    <a:srgbClr val="2B3136"/>
                  </a:solidFill>
                  <a:latin typeface="Montserrat" pitchFamily="2" charset="77"/>
                </a:rPr>
                <a:t>facebook.com/</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124" name="TextBox 123">
              <a:extLst>
                <a:ext uri="{FF2B5EF4-FFF2-40B4-BE49-F238E27FC236}">
                  <a16:creationId xmlns:a16="http://schemas.microsoft.com/office/drawing/2014/main" id="{D8224EFD-227E-3146-B8C6-E92BAFDD92C1}"/>
                </a:ext>
              </a:extLst>
            </p:cNvPr>
            <p:cNvSpPr txBox="1"/>
            <p:nvPr/>
          </p:nvSpPr>
          <p:spPr>
            <a:xfrm>
              <a:off x="7446503" y="8949250"/>
              <a:ext cx="12338634" cy="769441"/>
            </a:xfrm>
            <a:prstGeom prst="rect">
              <a:avLst/>
            </a:prstGeom>
            <a:noFill/>
          </p:spPr>
          <p:txBody>
            <a:bodyPr wrap="none" rtlCol="0">
              <a:spAutoFit/>
            </a:bodyPr>
            <a:lstStyle/>
            <a:p>
              <a:r>
                <a:rPr lang="en-US" sz="4400" baseline="0" dirty="0">
                  <a:solidFill>
                    <a:srgbClr val="2B3136"/>
                  </a:solidFill>
                  <a:latin typeface="Montserrat" pitchFamily="2" charset="77"/>
                </a:rPr>
                <a:t>VeritusGroup.com/passionate-giving-blog</a:t>
              </a:r>
            </a:p>
          </p:txBody>
        </p:sp>
        <p:sp>
          <p:nvSpPr>
            <p:cNvPr id="125" name="TextBox 124">
              <a:extLst>
                <a:ext uri="{FF2B5EF4-FFF2-40B4-BE49-F238E27FC236}">
                  <a16:creationId xmlns:a16="http://schemas.microsoft.com/office/drawing/2014/main" id="{F5F0E585-A4E9-FB44-8DF7-E7335B59B25D}"/>
                </a:ext>
              </a:extLst>
            </p:cNvPr>
            <p:cNvSpPr txBox="1"/>
            <p:nvPr/>
          </p:nvSpPr>
          <p:spPr>
            <a:xfrm>
              <a:off x="7446503" y="7783038"/>
              <a:ext cx="4546437" cy="769441"/>
            </a:xfrm>
            <a:prstGeom prst="rect">
              <a:avLst/>
            </a:prstGeom>
            <a:noFill/>
          </p:spPr>
          <p:txBody>
            <a:bodyPr wrap="none" rtlCol="0">
              <a:spAutoFit/>
            </a:bodyPr>
            <a:lstStyle/>
            <a:p>
              <a:r>
                <a:rPr lang="en-US" sz="4400" baseline="0" dirty="0">
                  <a:solidFill>
                    <a:srgbClr val="2B3136"/>
                  </a:solidFill>
                  <a:latin typeface="Montserrat" pitchFamily="2" charset="77"/>
                </a:rPr>
                <a:t>@</a:t>
              </a:r>
              <a:r>
                <a:rPr lang="en-US" sz="4400" baseline="0" dirty="0" err="1">
                  <a:solidFill>
                    <a:srgbClr val="2B3136"/>
                  </a:solidFill>
                  <a:latin typeface="Montserrat" pitchFamily="2" charset="77"/>
                </a:rPr>
                <a:t>VeritusGroup</a:t>
              </a:r>
              <a:endParaRPr lang="en-US" sz="4400" baseline="0" dirty="0">
                <a:solidFill>
                  <a:srgbClr val="2B3136"/>
                </a:solidFill>
                <a:latin typeface="Montserrat" pitchFamily="2" charset="77"/>
              </a:endParaRPr>
            </a:p>
          </p:txBody>
        </p:sp>
        <p:sp>
          <p:nvSpPr>
            <p:cNvPr id="126" name="Shape 2850">
              <a:extLst>
                <a:ext uri="{FF2B5EF4-FFF2-40B4-BE49-F238E27FC236}">
                  <a16:creationId xmlns:a16="http://schemas.microsoft.com/office/drawing/2014/main" id="{8136A94B-5171-0945-9EC2-A3D3FDFE07B3}"/>
                </a:ext>
              </a:extLst>
            </p:cNvPr>
            <p:cNvSpPr/>
            <p:nvPr/>
          </p:nvSpPr>
          <p:spPr>
            <a:xfrm>
              <a:off x="6814312" y="9135762"/>
              <a:ext cx="434181" cy="43418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7" name="Shape 2872">
              <a:extLst>
                <a:ext uri="{FF2B5EF4-FFF2-40B4-BE49-F238E27FC236}">
                  <a16:creationId xmlns:a16="http://schemas.microsoft.com/office/drawing/2014/main" id="{15E1795D-C783-2149-B0C1-A454FB98B2AE}"/>
                </a:ext>
              </a:extLst>
            </p:cNvPr>
            <p:cNvSpPr/>
            <p:nvPr/>
          </p:nvSpPr>
          <p:spPr>
            <a:xfrm>
              <a:off x="6746504" y="788843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8" name="Shape 2873">
              <a:extLst>
                <a:ext uri="{FF2B5EF4-FFF2-40B4-BE49-F238E27FC236}">
                  <a16:creationId xmlns:a16="http://schemas.microsoft.com/office/drawing/2014/main" id="{14B3FB7B-0B65-3C4F-A7DD-089BA4191E0A}"/>
                </a:ext>
              </a:extLst>
            </p:cNvPr>
            <p:cNvSpPr/>
            <p:nvPr/>
          </p:nvSpPr>
          <p:spPr>
            <a:xfrm>
              <a:off x="6755190" y="6641102"/>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53585F"/>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19" name="Rectangle 18">
            <a:extLst>
              <a:ext uri="{FF2B5EF4-FFF2-40B4-BE49-F238E27FC236}">
                <a16:creationId xmlns:a16="http://schemas.microsoft.com/office/drawing/2014/main" id="{161A3AAB-C1BF-C74A-AB2A-55ED2730476C}"/>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20" name="Rectangle 19">
            <a:extLst>
              <a:ext uri="{FF2B5EF4-FFF2-40B4-BE49-F238E27FC236}">
                <a16:creationId xmlns:a16="http://schemas.microsoft.com/office/drawing/2014/main" id="{B73CAE3D-9E6F-3241-BDE5-EF433BE64F6A}"/>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4B52E5-5589-814F-8DBD-500B3D2DF188}"/>
              </a:ext>
            </a:extLst>
          </p:cNvPr>
          <p:cNvSpPr txBox="1"/>
          <p:nvPr userDrawn="1"/>
        </p:nvSpPr>
        <p:spPr>
          <a:xfrm>
            <a:off x="312192" y="13062951"/>
            <a:ext cx="3650207" cy="461665"/>
          </a:xfrm>
          <a:prstGeom prst="rect">
            <a:avLst/>
          </a:prstGeom>
          <a:noFill/>
        </p:spPr>
        <p:txBody>
          <a:bodyPr wrap="square" rtlCol="0">
            <a:spAutoFit/>
          </a:bodyPr>
          <a:lstStyle/>
          <a:p>
            <a:r>
              <a:rPr lang="en-US" sz="2400" b="1" dirty="0">
                <a:solidFill>
                  <a:srgbClr val="DA7F2C"/>
                </a:solidFill>
                <a:latin typeface="Montserrat" pitchFamily="2" charset="77"/>
              </a:rPr>
              <a:t>Major Gift Academy</a:t>
            </a:r>
            <a:endParaRPr lang="en-US" sz="2400" dirty="0">
              <a:solidFill>
                <a:schemeClr val="bg1"/>
              </a:solidFill>
              <a:latin typeface="Montserrat" pitchFamily="2" charset="77"/>
            </a:endParaRPr>
          </a:p>
        </p:txBody>
      </p:sp>
      <p:sp>
        <p:nvSpPr>
          <p:cNvPr id="16" name="Text Placeholder 5">
            <a:extLst>
              <a:ext uri="{FF2B5EF4-FFF2-40B4-BE49-F238E27FC236}">
                <a16:creationId xmlns:a16="http://schemas.microsoft.com/office/drawing/2014/main" id="{4AFAC214-38CA-2049-8466-E2769B4A66B9}"/>
              </a:ext>
            </a:extLst>
          </p:cNvPr>
          <p:cNvSpPr>
            <a:spLocks noGrp="1"/>
          </p:cNvSpPr>
          <p:nvPr>
            <p:ph type="body" sz="quarter" idx="13" hasCustomPrompt="1"/>
          </p:nvPr>
        </p:nvSpPr>
        <p:spPr>
          <a:xfrm>
            <a:off x="3740184" y="13132947"/>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268084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E8E4870-9C59-0644-A8BE-F68F48BA18A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9" name="Text Placeholder 5">
            <a:extLst>
              <a:ext uri="{FF2B5EF4-FFF2-40B4-BE49-F238E27FC236}">
                <a16:creationId xmlns:a16="http://schemas.microsoft.com/office/drawing/2014/main" id="{B05CCBBA-39BD-8E47-8571-37DF8343EE51}"/>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Tree>
    <p:extLst>
      <p:ext uri="{BB962C8B-B14F-4D97-AF65-F5344CB8AC3E}">
        <p14:creationId xmlns:p14="http://schemas.microsoft.com/office/powerpoint/2010/main" val="1508567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687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AD71DA4-E088-504A-97C2-F0FCABC95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3940" y="3247142"/>
            <a:ext cx="8154240" cy="2303573"/>
          </a:xfrm>
          <a:prstGeom prst="rect">
            <a:avLst/>
          </a:prstGeom>
        </p:spPr>
      </p:pic>
      <p:sp>
        <p:nvSpPr>
          <p:cNvPr id="2" name="Title 1">
            <a:extLst>
              <a:ext uri="{FF2B5EF4-FFF2-40B4-BE49-F238E27FC236}">
                <a16:creationId xmlns:a16="http://schemas.microsoft.com/office/drawing/2014/main" id="{87C0BBA1-7F43-2A4D-A3A3-CED1B5E2DDE2}"/>
              </a:ext>
            </a:extLst>
          </p:cNvPr>
          <p:cNvSpPr>
            <a:spLocks noGrp="1"/>
          </p:cNvSpPr>
          <p:nvPr>
            <p:ph type="title"/>
          </p:nvPr>
        </p:nvSpPr>
        <p:spPr>
          <a:xfrm>
            <a:off x="1847088" y="8008874"/>
            <a:ext cx="20707858" cy="2651125"/>
          </a:xfrm>
          <a:prstGeom prst="rect">
            <a:avLst/>
          </a:prstGeom>
        </p:spPr>
        <p:txBody>
          <a:body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374DBCE9-1EAD-1C48-864A-29D503289944}"/>
              </a:ext>
            </a:extLst>
          </p:cNvPr>
          <p:cNvCxnSpPr/>
          <p:nvPr userDrawn="1"/>
        </p:nvCxnSpPr>
        <p:spPr>
          <a:xfrm>
            <a:off x="10843220" y="6406447"/>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35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2" name="TextBox 11">
            <a:extLst>
              <a:ext uri="{FF2B5EF4-FFF2-40B4-BE49-F238E27FC236}">
                <a16:creationId xmlns:a16="http://schemas.microsoft.com/office/drawing/2014/main" id="{DE2B4D62-B1C9-044A-AE8B-502ED12CD133}"/>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D6E82B6-1A2C-2F43-993E-4D77D50F02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680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6" name="TextBox 5">
            <a:extLst>
              <a:ext uri="{FF2B5EF4-FFF2-40B4-BE49-F238E27FC236}">
                <a16:creationId xmlns:a16="http://schemas.microsoft.com/office/drawing/2014/main" id="{CB0306F7-5CD9-D94B-9BC3-3DA515DE7C1A}"/>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3AB8AB-0F61-2C4A-987C-24A6B54B06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11" name="TextBox 10">
            <a:extLst>
              <a:ext uri="{FF2B5EF4-FFF2-40B4-BE49-F238E27FC236}">
                <a16:creationId xmlns:a16="http://schemas.microsoft.com/office/drawing/2014/main" id="{4DB75328-617F-8743-A3A2-D603A0B9CF8E}"/>
              </a:ext>
            </a:extLst>
          </p:cNvPr>
          <p:cNvSpPr txBox="1"/>
          <p:nvPr userDrawn="1"/>
        </p:nvSpPr>
        <p:spPr>
          <a:xfrm>
            <a:off x="312193" y="13062950"/>
            <a:ext cx="8810542"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r>
              <a:rPr lang="en-US" sz="2400" b="1" dirty="0">
                <a:solidFill>
                  <a:srgbClr val="DA7F2C"/>
                </a:solidFill>
                <a:latin typeface="Montserrat" pitchFamily="2" charset="77"/>
              </a:rPr>
              <a:t> Group </a:t>
            </a:r>
            <a:r>
              <a:rPr lang="en-US" sz="2400" dirty="0">
                <a:solidFill>
                  <a:schemeClr val="bg1"/>
                </a:solidFill>
                <a:latin typeface="Montserrat" pitchFamily="2" charset="77"/>
              </a:rPr>
              <a:t>Title of presentation here</a:t>
            </a:r>
          </a:p>
        </p:txBody>
      </p:sp>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63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9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2569398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2459671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96871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rgbClr val="2B3136"/>
                </a:solidFill>
              </a:defRPr>
            </a:lvl1pPr>
          </a:lstStyle>
          <a:p>
            <a:r>
              <a:rPr lang="en-US"/>
              <a:t>Click to edit Master title style</a:t>
            </a:r>
            <a:endParaRPr lang="en-US" dirty="0"/>
          </a:p>
        </p:txBody>
      </p:sp>
    </p:spTree>
    <p:extLst>
      <p:ext uri="{BB962C8B-B14F-4D97-AF65-F5344CB8AC3E}">
        <p14:creationId xmlns:p14="http://schemas.microsoft.com/office/powerpoint/2010/main" val="1456760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lstStyle>
            <a:lvl1pPr algn="l">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72939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EBE97D7-0F3D-0E42-805D-4B541FAFC91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D3E1C208-88B9-324D-9F13-82D29890372F}"/>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EA209C6-3250-CA4C-B00F-A9FDED37F9A4}"/>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25D0CFA-CD02-FB44-A2AC-EC6E1EAF59D4}"/>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BFF37D-9923-5B4F-A8E7-D6ADEC568B24}"/>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21" name="Text Placeholder 5">
            <a:extLst>
              <a:ext uri="{FF2B5EF4-FFF2-40B4-BE49-F238E27FC236}">
                <a16:creationId xmlns:a16="http://schemas.microsoft.com/office/drawing/2014/main" id="{21B8E183-6036-044A-B789-B61A527856E0}"/>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1026445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1675145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4061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AD71DA4-E088-504A-97C2-F0FCABC95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3940" y="3247142"/>
            <a:ext cx="8154240" cy="2303573"/>
          </a:xfrm>
          <a:prstGeom prst="rect">
            <a:avLst/>
          </a:prstGeom>
        </p:spPr>
      </p:pic>
      <p:sp>
        <p:nvSpPr>
          <p:cNvPr id="2" name="Title 1">
            <a:extLst>
              <a:ext uri="{FF2B5EF4-FFF2-40B4-BE49-F238E27FC236}">
                <a16:creationId xmlns:a16="http://schemas.microsoft.com/office/drawing/2014/main" id="{87C0BBA1-7F43-2A4D-A3A3-CED1B5E2DDE2}"/>
              </a:ext>
            </a:extLst>
          </p:cNvPr>
          <p:cNvSpPr>
            <a:spLocks noGrp="1"/>
          </p:cNvSpPr>
          <p:nvPr>
            <p:ph type="title"/>
          </p:nvPr>
        </p:nvSpPr>
        <p:spPr>
          <a:xfrm>
            <a:off x="1847088" y="8008874"/>
            <a:ext cx="20707858" cy="2651125"/>
          </a:xfrm>
          <a:prstGeom prst="rect">
            <a:avLst/>
          </a:prstGeom>
        </p:spPr>
        <p:txBody>
          <a:body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374DBCE9-1EAD-1C48-864A-29D503289944}"/>
              </a:ext>
            </a:extLst>
          </p:cNvPr>
          <p:cNvCxnSpPr/>
          <p:nvPr userDrawn="1"/>
        </p:nvCxnSpPr>
        <p:spPr>
          <a:xfrm>
            <a:off x="10843220" y="6406447"/>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516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2" name="TextBox 11">
            <a:extLst>
              <a:ext uri="{FF2B5EF4-FFF2-40B4-BE49-F238E27FC236}">
                <a16:creationId xmlns:a16="http://schemas.microsoft.com/office/drawing/2014/main" id="{DE2B4D62-B1C9-044A-AE8B-502ED12CD133}"/>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D6E82B6-1A2C-2F43-993E-4D77D50F02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327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6" name="TextBox 5">
            <a:extLst>
              <a:ext uri="{FF2B5EF4-FFF2-40B4-BE49-F238E27FC236}">
                <a16:creationId xmlns:a16="http://schemas.microsoft.com/office/drawing/2014/main" id="{CB0306F7-5CD9-D94B-9BC3-3DA515DE7C1A}"/>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3AB8AB-0F61-2C4A-987C-24A6B54B06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11" name="TextBox 10">
            <a:extLst>
              <a:ext uri="{FF2B5EF4-FFF2-40B4-BE49-F238E27FC236}">
                <a16:creationId xmlns:a16="http://schemas.microsoft.com/office/drawing/2014/main" id="{4DB75328-617F-8743-A3A2-D603A0B9CF8E}"/>
              </a:ext>
            </a:extLst>
          </p:cNvPr>
          <p:cNvSpPr txBox="1"/>
          <p:nvPr userDrawn="1"/>
        </p:nvSpPr>
        <p:spPr>
          <a:xfrm>
            <a:off x="312193" y="13062950"/>
            <a:ext cx="8810542"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r>
              <a:rPr lang="en-US" sz="2400" b="1" dirty="0">
                <a:solidFill>
                  <a:srgbClr val="DA7F2C"/>
                </a:solidFill>
                <a:latin typeface="Montserrat" pitchFamily="2" charset="77"/>
              </a:rPr>
              <a:t> Group </a:t>
            </a:r>
            <a:r>
              <a:rPr lang="en-US" sz="2400" dirty="0">
                <a:solidFill>
                  <a:schemeClr val="bg1"/>
                </a:solidFill>
                <a:latin typeface="Montserrat" pitchFamily="2" charset="77"/>
              </a:rPr>
              <a:t>Title of presentation here</a:t>
            </a:r>
          </a:p>
        </p:txBody>
      </p:sp>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93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656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3941914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89118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212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rgbClr val="2B3136"/>
                </a:solidFill>
              </a:defRPr>
            </a:lvl1pPr>
          </a:lstStyle>
          <a:p>
            <a:r>
              <a:rPr lang="en-US"/>
              <a:t>Click to edit Master title style</a:t>
            </a:r>
            <a:endParaRPr lang="en-US" dirty="0"/>
          </a:p>
        </p:txBody>
      </p:sp>
    </p:spTree>
    <p:extLst>
      <p:ext uri="{BB962C8B-B14F-4D97-AF65-F5344CB8AC3E}">
        <p14:creationId xmlns:p14="http://schemas.microsoft.com/office/powerpoint/2010/main" val="314606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Headline w/ Gift Academy Footer ">
    <p:spTree>
      <p:nvGrpSpPr>
        <p:cNvPr id="1" name=""/>
        <p:cNvGrpSpPr/>
        <p:nvPr/>
      </p:nvGrpSpPr>
      <p:grpSpPr>
        <a:xfrm>
          <a:off x="0" y="0"/>
          <a:ext cx="0" cy="0"/>
          <a:chOff x="0" y="0"/>
          <a:chExt cx="0" cy="0"/>
        </a:xfrm>
      </p:grpSpPr>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455BC9-6FF6-614B-B5B0-2EDAF5091AA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
        <p:nvSpPr>
          <p:cNvPr id="13" name="Text Placeholder 5">
            <a:extLst>
              <a:ext uri="{FF2B5EF4-FFF2-40B4-BE49-F238E27FC236}">
                <a16:creationId xmlns:a16="http://schemas.microsoft.com/office/drawing/2014/main" id="{B3665E6E-80CB-744F-889D-3B595C139C73}"/>
              </a:ext>
            </a:extLst>
          </p:cNvPr>
          <p:cNvSpPr>
            <a:spLocks noGrp="1"/>
          </p:cNvSpPr>
          <p:nvPr>
            <p:ph type="body" sz="quarter" idx="12" hasCustomPrompt="1"/>
          </p:nvPr>
        </p:nvSpPr>
        <p:spPr>
          <a:xfrm>
            <a:off x="1674812" y="1589668"/>
            <a:ext cx="21024850" cy="783336"/>
          </a:xfrm>
        </p:spPr>
        <p:txBody>
          <a:bodyPr lIns="914400">
            <a:normAutofit/>
          </a:bodyPr>
          <a:lstStyle>
            <a:lvl1pPr marL="0" indent="0" algn="ctr">
              <a:buFontTx/>
              <a:buNone/>
              <a:defRPr sz="2000" cap="all" spc="2400" baseline="0">
                <a:solidFill>
                  <a:srgbClr val="D88E19"/>
                </a:solidFill>
              </a:defRPr>
            </a:lvl1pPr>
          </a:lstStyle>
          <a:p>
            <a:pPr lvl="0"/>
            <a:r>
              <a:rPr lang="en-US" dirty="0"/>
              <a:t>CLICK TO ADD TITLE</a:t>
            </a:r>
          </a:p>
        </p:txBody>
      </p:sp>
      <p:sp>
        <p:nvSpPr>
          <p:cNvPr id="18" name="Rectangle 17">
            <a:extLst>
              <a:ext uri="{FF2B5EF4-FFF2-40B4-BE49-F238E27FC236}">
                <a16:creationId xmlns:a16="http://schemas.microsoft.com/office/drawing/2014/main" id="{5534DD8E-C7AA-8F46-BF90-7C238A8BEFCA}"/>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9" name="Rectangle 18">
            <a:extLst>
              <a:ext uri="{FF2B5EF4-FFF2-40B4-BE49-F238E27FC236}">
                <a16:creationId xmlns:a16="http://schemas.microsoft.com/office/drawing/2014/main" id="{8131EDAE-ADD8-9946-81ED-EC17596EC379}"/>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9744450-1F14-2840-9528-2021651DE8F9}"/>
              </a:ext>
            </a:extLst>
          </p:cNvPr>
          <p:cNvSpPr txBox="1"/>
          <p:nvPr userDrawn="1"/>
        </p:nvSpPr>
        <p:spPr>
          <a:xfrm>
            <a:off x="312193" y="13062950"/>
            <a:ext cx="1362619"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endParaRPr lang="en-US" sz="2400" dirty="0">
              <a:solidFill>
                <a:schemeClr val="bg1"/>
              </a:solidFill>
              <a:latin typeface="Montserrat" pitchFamily="2" charset="77"/>
            </a:endParaRPr>
          </a:p>
        </p:txBody>
      </p:sp>
      <p:sp>
        <p:nvSpPr>
          <p:cNvPr id="21" name="Text Placeholder 5">
            <a:extLst>
              <a:ext uri="{FF2B5EF4-FFF2-40B4-BE49-F238E27FC236}">
                <a16:creationId xmlns:a16="http://schemas.microsoft.com/office/drawing/2014/main" id="{B1685100-6E0B-3F4E-805C-9DB958604D27}"/>
              </a:ext>
            </a:extLst>
          </p:cNvPr>
          <p:cNvSpPr>
            <a:spLocks noGrp="1"/>
          </p:cNvSpPr>
          <p:nvPr>
            <p:ph type="body" sz="quarter" idx="13" hasCustomPrompt="1"/>
          </p:nvPr>
        </p:nvSpPr>
        <p:spPr>
          <a:xfrm>
            <a:off x="1716218" y="13125153"/>
            <a:ext cx="11765125" cy="351353"/>
          </a:xfrm>
        </p:spPr>
        <p:txBody>
          <a:bodyPr lIns="0">
            <a:noAutofit/>
          </a:bodyPr>
          <a:lstStyle>
            <a:lvl1pPr marL="0" indent="0">
              <a:buFontTx/>
              <a:buNone/>
              <a:defRPr sz="2400" b="0" i="0" cap="none" baseline="0">
                <a:solidFill>
                  <a:schemeClr val="bg1"/>
                </a:solidFill>
              </a:defRPr>
            </a:lvl1pPr>
          </a:lstStyle>
          <a:p>
            <a:pPr lvl="0"/>
            <a:r>
              <a:rPr lang="en-US" dirty="0"/>
              <a:t>Click to add Small Footer</a:t>
            </a:r>
          </a:p>
        </p:txBody>
      </p:sp>
    </p:spTree>
    <p:extLst>
      <p:ext uri="{BB962C8B-B14F-4D97-AF65-F5344CB8AC3E}">
        <p14:creationId xmlns:p14="http://schemas.microsoft.com/office/powerpoint/2010/main" val="1550140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lstStyle>
            <a:lvl1pPr algn="l">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149711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2458409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992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2450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5" name="Rectangle 4"/>
          <p:cNvSpPr/>
          <p:nvPr userDrawn="1"/>
        </p:nvSpPr>
        <p:spPr>
          <a:xfrm>
            <a:off x="0" y="12547600"/>
            <a:ext cx="24377650" cy="12192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6" name="Rectangle 5"/>
          <p:cNvSpPr/>
          <p:nvPr userDrawn="1"/>
        </p:nvSpPr>
        <p:spPr>
          <a:xfrm>
            <a:off x="-24378" y="12801600"/>
            <a:ext cx="2998451" cy="73152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7" name="Rectangle 6"/>
          <p:cNvSpPr/>
          <p:nvPr userDrawn="1"/>
        </p:nvSpPr>
        <p:spPr>
          <a:xfrm>
            <a:off x="3250353" y="12801600"/>
            <a:ext cx="21127297"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Tree>
    <p:extLst>
      <p:ext uri="{BB962C8B-B14F-4D97-AF65-F5344CB8AC3E}">
        <p14:creationId xmlns:p14="http://schemas.microsoft.com/office/powerpoint/2010/main" val="618655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8633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0" y="12289536"/>
            <a:ext cx="24377650" cy="142646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7" name="Footer Placeholder 16"/>
          <p:cNvSpPr>
            <a:spLocks noGrp="1"/>
          </p:cNvSpPr>
          <p:nvPr>
            <p:ph type="ftr" sz="quarter" idx="11"/>
          </p:nvPr>
        </p:nvSpPr>
        <p:spPr>
          <a:xfrm>
            <a:off x="5559600" y="473081"/>
            <a:ext cx="15642325" cy="730250"/>
          </a:xfrm>
          <a:prstGeom prst="rect">
            <a:avLst/>
          </a:prstGeom>
        </p:spPr>
        <p:txBody>
          <a:bodyPr/>
          <a:lstStyle>
            <a:lvl1pPr algn="r">
              <a:defRPr>
                <a:solidFill>
                  <a:srgbClr val="CB8E15"/>
                </a:solidFill>
              </a:defRPr>
            </a:lvl1pPr>
            <a:extLst/>
          </a:lstStyle>
          <a:p>
            <a:endParaRPr lang="en-US" dirty="0"/>
          </a:p>
        </p:txBody>
      </p:sp>
      <p:sp>
        <p:nvSpPr>
          <p:cNvPr id="29" name="Slide Number Placeholder 28"/>
          <p:cNvSpPr>
            <a:spLocks noGrp="1"/>
          </p:cNvSpPr>
          <p:nvPr>
            <p:ph type="sldNum" sz="quarter" idx="12"/>
          </p:nvPr>
        </p:nvSpPr>
        <p:spPr>
          <a:xfrm>
            <a:off x="21330444" y="457200"/>
            <a:ext cx="2234618" cy="762000"/>
          </a:xfrm>
        </p:spPr>
        <p:txBody>
          <a:bodyPr/>
          <a:lstStyle>
            <a:lvl1pPr>
              <a:defRPr>
                <a:solidFill>
                  <a:srgbClr val="CB8E15"/>
                </a:solidFill>
              </a:defRPr>
            </a:lvl1pPr>
            <a:extLst/>
          </a:lstStyle>
          <a:p>
            <a:fld id="{8F82E0A0-C266-4798-8C8F-B9F91E9DA37E}" type="slidenum">
              <a:rPr lang="en-US" smtClean="0"/>
              <a:pPr/>
              <a:t>‹#›</a:t>
            </a:fld>
            <a:endParaRPr lang="en-US" dirty="0"/>
          </a:p>
        </p:txBody>
      </p:sp>
      <p:sp>
        <p:nvSpPr>
          <p:cNvPr id="12" name="Rectangle 11"/>
          <p:cNvSpPr>
            <a:spLocks noGrp="1"/>
          </p:cNvSpPr>
          <p:nvPr>
            <p:ph type="title"/>
          </p:nvPr>
        </p:nvSpPr>
        <p:spPr>
          <a:xfrm>
            <a:off x="6297560" y="6248400"/>
            <a:ext cx="17267502" cy="5435600"/>
          </a:xfrm>
        </p:spPr>
        <p:txBody>
          <a:bodyPr rtlCol="0" anchor="b"/>
          <a:lstStyle>
            <a:lvl1pPr>
              <a:defRPr cap="all" baseline="0">
                <a:solidFill>
                  <a:srgbClr val="E9A827"/>
                </a:solidFill>
              </a:defRPr>
            </a:lvl1pPr>
            <a:extLst/>
          </a:lstStyle>
          <a:p>
            <a:r>
              <a:rPr lang="en-US" dirty="0"/>
              <a:t>Click to edit Master title style</a:t>
            </a:r>
          </a:p>
        </p:txBody>
      </p:sp>
      <p:sp>
        <p:nvSpPr>
          <p:cNvPr id="16" name="Rectangle 15"/>
          <p:cNvSpPr/>
          <p:nvPr userDrawn="1"/>
        </p:nvSpPr>
        <p:spPr>
          <a:xfrm>
            <a:off x="-58236" y="12465924"/>
            <a:ext cx="5996902" cy="1069848"/>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8" name="Rectangle 17"/>
          <p:cNvSpPr/>
          <p:nvPr userDrawn="1"/>
        </p:nvSpPr>
        <p:spPr>
          <a:xfrm>
            <a:off x="6255576" y="12452206"/>
            <a:ext cx="18088216" cy="106984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8061" t="15808" r="1600" b="19808"/>
          <a:stretch/>
        </p:blipFill>
        <p:spPr>
          <a:xfrm>
            <a:off x="778737" y="12289536"/>
            <a:ext cx="4283612" cy="1371600"/>
          </a:xfrm>
          <a:prstGeom prst="rect">
            <a:avLst/>
          </a:prstGeom>
        </p:spPr>
      </p:pic>
    </p:spTree>
    <p:extLst>
      <p:ext uri="{BB962C8B-B14F-4D97-AF65-F5344CB8AC3E}">
        <p14:creationId xmlns:p14="http://schemas.microsoft.com/office/powerpoint/2010/main" val="2054084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solidFill>
                  <a:srgbClr val="E9A827"/>
                </a:solidFill>
              </a:defRPr>
            </a:lvl1pPr>
            <a:extLst/>
          </a:lstStyle>
          <a:p>
            <a:r>
              <a:rPr lang="en-US" dirty="0"/>
              <a:t>Click to edit Master title style</a:t>
            </a:r>
          </a:p>
        </p:txBody>
      </p:sp>
      <p:sp>
        <p:nvSpPr>
          <p:cNvPr id="7" name="Rectangle 6"/>
          <p:cNvSpPr>
            <a:spLocks noGrp="1"/>
          </p:cNvSpPr>
          <p:nvPr>
            <p:ph sz="quarter" idx="13"/>
          </p:nvPr>
        </p:nvSpPr>
        <p:spPr>
          <a:xfrm>
            <a:off x="1625177" y="3606800"/>
            <a:ext cx="21736738" cy="8737600"/>
          </a:xfrm>
        </p:spPr>
        <p:txBody>
          <a:bodyPr/>
          <a:lstStyle>
            <a:lvl1pPr>
              <a:buClr>
                <a:srgbClr val="CB8E15"/>
              </a:buClr>
              <a:defRPr/>
            </a:lvl1pPr>
            <a:lvl3pPr>
              <a:buClr>
                <a:srgbClr val="CB8E15"/>
              </a:buClr>
              <a:defRPr/>
            </a:lvl3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11992864"/>
            <a:ext cx="24377650" cy="177393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9" name="Rectangle 8"/>
          <p:cNvSpPr/>
          <p:nvPr userDrawn="1"/>
        </p:nvSpPr>
        <p:spPr>
          <a:xfrm>
            <a:off x="-24378" y="12157456"/>
            <a:ext cx="5996902" cy="1426464"/>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0" name="Rectangle 9"/>
          <p:cNvSpPr/>
          <p:nvPr userDrawn="1"/>
        </p:nvSpPr>
        <p:spPr>
          <a:xfrm>
            <a:off x="6289434" y="12139168"/>
            <a:ext cx="18088216" cy="142646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11" name="Subtitle 8"/>
          <p:cNvSpPr>
            <a:spLocks noGrp="1"/>
          </p:cNvSpPr>
          <p:nvPr>
            <p:ph type="subTitle" idx="1"/>
          </p:nvPr>
        </p:nvSpPr>
        <p:spPr>
          <a:xfrm>
            <a:off x="6297559" y="12150874"/>
            <a:ext cx="17369076" cy="1371600"/>
          </a:xfrm>
        </p:spPr>
        <p:txBody>
          <a:bodyPr anchor="ctr"/>
          <a:lstStyle>
            <a:lvl1pPr marL="0" indent="0" algn="l">
              <a:buNone/>
              <a:defRPr sz="5600">
                <a:solidFill>
                  <a:srgbClr val="FFFFFF"/>
                </a:solidFill>
              </a:defRPr>
            </a:lvl1pPr>
            <a:lvl2pPr marL="914400" indent="0" algn="ctr">
              <a:buNone/>
            </a:lvl2pPr>
            <a:lvl3pPr marL="1828800" indent="0" algn="ctr">
              <a:buNone/>
            </a:lvl3pPr>
            <a:lvl4pPr marL="2743200" indent="0" algn="ctr">
              <a:buNone/>
            </a:lvl4pPr>
            <a:lvl5pPr marL="3657600" indent="0" algn="ctr">
              <a:buNone/>
            </a:lvl5pPr>
            <a:lvl6pPr marL="4572000" indent="0" algn="ctr">
              <a:buNone/>
            </a:lvl6pPr>
            <a:lvl7pPr marL="5486400" indent="0" algn="ctr">
              <a:buNone/>
            </a:lvl7pPr>
            <a:lvl8pPr marL="6400800" indent="0" algn="ctr">
              <a:buNone/>
            </a:lvl8pPr>
            <a:lvl9pPr marL="7315200" indent="0" algn="ctr">
              <a:buNone/>
            </a:lvl9pPr>
            <a:extLst/>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8882" y="12141201"/>
            <a:ext cx="3636333" cy="1498282"/>
          </a:xfrm>
          <a:prstGeom prst="rect">
            <a:avLst/>
          </a:prstGeom>
        </p:spPr>
      </p:pic>
    </p:spTree>
    <p:extLst>
      <p:ext uri="{BB962C8B-B14F-4D97-AF65-F5344CB8AC3E}">
        <p14:creationId xmlns:p14="http://schemas.microsoft.com/office/powerpoint/2010/main" val="1950120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336C5-92F4-D046-A509-39CC04C9FA8A}"/>
              </a:ext>
            </a:extLst>
          </p:cNvPr>
          <p:cNvSpPr/>
          <p:nvPr userDrawn="1"/>
        </p:nvSpPr>
        <p:spPr>
          <a:xfrm>
            <a:off x="1" y="1786"/>
            <a:ext cx="24377649" cy="13712428"/>
          </a:xfrm>
          <a:prstGeom prst="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7" name="Rectangle 6">
            <a:extLst>
              <a:ext uri="{FF2B5EF4-FFF2-40B4-BE49-F238E27FC236}">
                <a16:creationId xmlns:a16="http://schemas.microsoft.com/office/drawing/2014/main" id="{A0EB9BD5-1938-3143-B1D5-D03BC70283A5}"/>
              </a:ext>
            </a:extLst>
          </p:cNvPr>
          <p:cNvSpPr/>
          <p:nvPr userDrawn="1"/>
        </p:nvSpPr>
        <p:spPr>
          <a:xfrm>
            <a:off x="620602" y="662602"/>
            <a:ext cx="23136447" cy="12390796"/>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D8776D-B584-E749-AA3A-37DF2ED08D33}"/>
              </a:ext>
            </a:extLst>
          </p:cNvPr>
          <p:cNvSpPr/>
          <p:nvPr userDrawn="1"/>
        </p:nvSpPr>
        <p:spPr>
          <a:xfrm>
            <a:off x="847154" y="848868"/>
            <a:ext cx="22683343" cy="1201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AD71DA4-E088-504A-97C2-F0FCABC95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3940" y="3247142"/>
            <a:ext cx="8154240" cy="2303573"/>
          </a:xfrm>
          <a:prstGeom prst="rect">
            <a:avLst/>
          </a:prstGeom>
        </p:spPr>
      </p:pic>
      <p:sp>
        <p:nvSpPr>
          <p:cNvPr id="2" name="Title 1">
            <a:extLst>
              <a:ext uri="{FF2B5EF4-FFF2-40B4-BE49-F238E27FC236}">
                <a16:creationId xmlns:a16="http://schemas.microsoft.com/office/drawing/2014/main" id="{87C0BBA1-7F43-2A4D-A3A3-CED1B5E2DDE2}"/>
              </a:ext>
            </a:extLst>
          </p:cNvPr>
          <p:cNvSpPr>
            <a:spLocks noGrp="1"/>
          </p:cNvSpPr>
          <p:nvPr>
            <p:ph type="title"/>
          </p:nvPr>
        </p:nvSpPr>
        <p:spPr>
          <a:xfrm>
            <a:off x="1847088" y="8008874"/>
            <a:ext cx="20707858" cy="2651125"/>
          </a:xfrm>
          <a:prstGeom prst="rect">
            <a:avLst/>
          </a:prstGeom>
        </p:spPr>
        <p:txBody>
          <a:body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374DBCE9-1EAD-1C48-864A-29D503289944}"/>
              </a:ext>
            </a:extLst>
          </p:cNvPr>
          <p:cNvCxnSpPr/>
          <p:nvPr userDrawn="1"/>
        </p:nvCxnSpPr>
        <p:spPr>
          <a:xfrm>
            <a:off x="10843220" y="6406447"/>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683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entere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2651125"/>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8EBE9139-E7E5-734A-8AFD-5463B859D692}"/>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12" name="TextBox 11">
            <a:extLst>
              <a:ext uri="{FF2B5EF4-FFF2-40B4-BE49-F238E27FC236}">
                <a16:creationId xmlns:a16="http://schemas.microsoft.com/office/drawing/2014/main" id="{DE2B4D62-B1C9-044A-AE8B-502ED12CD133}"/>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13" name="Rectangle 12">
            <a:extLst>
              <a:ext uri="{FF2B5EF4-FFF2-40B4-BE49-F238E27FC236}">
                <a16:creationId xmlns:a16="http://schemas.microsoft.com/office/drawing/2014/main" id="{FE623316-702F-114E-874A-6218A60FEC30}"/>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D6E82B6-1A2C-2F43-993E-4D77D50F02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cxnSp>
        <p:nvCxnSpPr>
          <p:cNvPr id="17" name="Straight Connector 16">
            <a:extLst>
              <a:ext uri="{FF2B5EF4-FFF2-40B4-BE49-F238E27FC236}">
                <a16:creationId xmlns:a16="http://schemas.microsoft.com/office/drawing/2014/main" id="{70DFC6B1-4B05-6943-B077-7D6D2DFDDE0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26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730250"/>
            <a:ext cx="21024850" cy="2651125"/>
          </a:xfrm>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BC9600C-F269-7343-8249-CDA073F49A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4044702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entered Headline w/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601E1-A483-0A40-AB25-0B68B91BA060}"/>
              </a:ext>
            </a:extLst>
          </p:cNvPr>
          <p:cNvSpPr/>
          <p:nvPr userDrawn="1"/>
        </p:nvSpPr>
        <p:spPr>
          <a:xfrm>
            <a:off x="0" y="1283660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6" name="TextBox 5">
            <a:extLst>
              <a:ext uri="{FF2B5EF4-FFF2-40B4-BE49-F238E27FC236}">
                <a16:creationId xmlns:a16="http://schemas.microsoft.com/office/drawing/2014/main" id="{CB0306F7-5CD9-D94B-9BC3-3DA515DE7C1A}"/>
              </a:ext>
            </a:extLst>
          </p:cNvPr>
          <p:cNvSpPr txBox="1"/>
          <p:nvPr userDrawn="1"/>
        </p:nvSpPr>
        <p:spPr>
          <a:xfrm>
            <a:off x="3903563" y="1492382"/>
            <a:ext cx="17025731" cy="400110"/>
          </a:xfrm>
          <a:prstGeom prst="rect">
            <a:avLst/>
          </a:prstGeom>
          <a:noFill/>
        </p:spPr>
        <p:txBody>
          <a:bodyPr wrap="square" rtlCol="0">
            <a:spAutoFit/>
          </a:bodyPr>
          <a:lstStyle/>
          <a:p>
            <a:pPr algn="ctr"/>
            <a:r>
              <a:rPr lang="en-US" sz="2000" b="1" spc="5000" dirty="0">
                <a:solidFill>
                  <a:srgbClr val="D88E19"/>
                </a:solidFill>
                <a:latin typeface="Montserrat" pitchFamily="2" charset="77"/>
                <a:ea typeface="Montserrat SemiBold" charset="0"/>
                <a:cs typeface="Montserrat SemiBold" charset="0"/>
              </a:rPr>
              <a:t>VERITUS</a:t>
            </a:r>
          </a:p>
        </p:txBody>
      </p:sp>
      <p:sp>
        <p:nvSpPr>
          <p:cNvPr id="7" name="Rectangle 6">
            <a:extLst>
              <a:ext uri="{FF2B5EF4-FFF2-40B4-BE49-F238E27FC236}">
                <a16:creationId xmlns:a16="http://schemas.microsoft.com/office/drawing/2014/main" id="{591FA007-5D13-8343-AEBB-67F3E7D8712F}"/>
              </a:ext>
            </a:extLst>
          </p:cNvPr>
          <p:cNvSpPr/>
          <p:nvPr userDrawn="1"/>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3AB8AB-0F61-2C4A-987C-24A6B54B06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11" name="TextBox 10">
            <a:extLst>
              <a:ext uri="{FF2B5EF4-FFF2-40B4-BE49-F238E27FC236}">
                <a16:creationId xmlns:a16="http://schemas.microsoft.com/office/drawing/2014/main" id="{4DB75328-617F-8743-A3A2-D603A0B9CF8E}"/>
              </a:ext>
            </a:extLst>
          </p:cNvPr>
          <p:cNvSpPr txBox="1"/>
          <p:nvPr userDrawn="1"/>
        </p:nvSpPr>
        <p:spPr>
          <a:xfrm>
            <a:off x="312193" y="13062950"/>
            <a:ext cx="8810542" cy="461665"/>
          </a:xfrm>
          <a:prstGeom prst="rect">
            <a:avLst/>
          </a:prstGeom>
          <a:noFill/>
        </p:spPr>
        <p:txBody>
          <a:bodyPr wrap="square" rtlCol="0">
            <a:spAutoFit/>
          </a:bodyPr>
          <a:lstStyle/>
          <a:p>
            <a:r>
              <a:rPr lang="en-US" sz="2400" b="1" dirty="0" err="1">
                <a:solidFill>
                  <a:srgbClr val="DA7F2C"/>
                </a:solidFill>
                <a:latin typeface="Montserrat" pitchFamily="2" charset="77"/>
              </a:rPr>
              <a:t>Veritus</a:t>
            </a:r>
            <a:r>
              <a:rPr lang="en-US" sz="2400" b="1" dirty="0">
                <a:solidFill>
                  <a:srgbClr val="DA7F2C"/>
                </a:solidFill>
                <a:latin typeface="Montserrat" pitchFamily="2" charset="77"/>
              </a:rPr>
              <a:t> Group </a:t>
            </a:r>
            <a:r>
              <a:rPr lang="en-US" sz="2400" dirty="0">
                <a:solidFill>
                  <a:schemeClr val="bg1"/>
                </a:solidFill>
                <a:latin typeface="Montserrat" pitchFamily="2" charset="77"/>
              </a:rPr>
              <a:t>Title of presentation here</a:t>
            </a:r>
          </a:p>
        </p:txBody>
      </p:sp>
      <p:sp>
        <p:nvSpPr>
          <p:cNvPr id="14" name="Title 12">
            <a:extLst>
              <a:ext uri="{FF2B5EF4-FFF2-40B4-BE49-F238E27FC236}">
                <a16:creationId xmlns:a16="http://schemas.microsoft.com/office/drawing/2014/main" id="{A503A3FE-B860-3440-9954-749B70CDE557}"/>
              </a:ext>
            </a:extLst>
          </p:cNvPr>
          <p:cNvSpPr>
            <a:spLocks noGrp="1"/>
          </p:cNvSpPr>
          <p:nvPr>
            <p:ph type="title"/>
          </p:nvPr>
        </p:nvSpPr>
        <p:spPr>
          <a:xfrm>
            <a:off x="3702084" y="4369561"/>
            <a:ext cx="17025731" cy="2651125"/>
          </a:xfrm>
        </p:spPr>
        <p:txBody>
          <a:body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4AC5A96-2206-964D-AD45-58089032AA66}"/>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101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ng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p:txBody>
          <a:bodyPr/>
          <a:lstStyle>
            <a:lvl1pP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4355593"/>
            <a:ext cx="21024850" cy="783336"/>
          </a:xfrm>
        </p:spPr>
        <p:txBody>
          <a:bodyPr lIns="914400">
            <a:normAutofit/>
          </a:bodyPr>
          <a:lstStyle>
            <a:lvl1pPr marL="0" indent="0">
              <a:buFontTx/>
              <a:buNone/>
              <a:defRPr sz="6000" cap="all" baseline="0">
                <a:solidFill>
                  <a:srgbClr val="D88E19"/>
                </a:solidFill>
              </a:defRPr>
            </a:lvl1pPr>
          </a:lstStyle>
          <a:p>
            <a:pPr lvl="0"/>
            <a:r>
              <a:rPr lang="en-US" dirty="0"/>
              <a:t>CLICK TO ADD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66436"/>
            <a:ext cx="21024850" cy="5743575"/>
          </a:xfrm>
        </p:spPr>
        <p:txBody>
          <a:bodyPr lIns="914400">
            <a:normAutofit/>
          </a:bodyPr>
          <a:lstStyle>
            <a:lvl1pPr marL="0" indent="0">
              <a:buFontTx/>
              <a:buNone/>
              <a:defRPr sz="44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517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2818502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166280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61496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Image w/ Dark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rgbClr val="2B3136"/>
                </a:solidFill>
              </a:defRPr>
            </a:lvl1pPr>
          </a:lstStyle>
          <a:p>
            <a:r>
              <a:rPr lang="en-US"/>
              <a:t>Click to edit Master title style</a:t>
            </a:r>
            <a:endParaRPr lang="en-US" dirty="0"/>
          </a:p>
        </p:txBody>
      </p:sp>
    </p:spTree>
    <p:extLst>
      <p:ext uri="{BB962C8B-B14F-4D97-AF65-F5344CB8AC3E}">
        <p14:creationId xmlns:p14="http://schemas.microsoft.com/office/powerpoint/2010/main" val="3359802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age Image w/ Sta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8345424" cy="1241233"/>
          </a:xfrm>
        </p:spPr>
        <p:txBody>
          <a:bodyPr/>
          <a:lstStyle>
            <a:lvl1pPr algn="l">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2" y="5910073"/>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6820917"/>
            <a:ext cx="9166820" cy="640588"/>
          </a:xfrm>
        </p:spPr>
        <p:txBody>
          <a:bodyPr lIns="1371600">
            <a:normAutofit/>
          </a:bodyPr>
          <a:lstStyle>
            <a:lvl1pPr marL="0" indent="0">
              <a:buFontTx/>
              <a:buNone/>
              <a:defRPr sz="2800" b="0" i="0" baseline="0"/>
            </a:lvl1pPr>
          </a:lstStyle>
          <a:p>
            <a:pPr lvl="0"/>
            <a:r>
              <a:rPr lang="en-US" dirty="0"/>
              <a:t>Click to add body copy </a:t>
            </a:r>
          </a:p>
        </p:txBody>
      </p:sp>
      <p:cxnSp>
        <p:nvCxnSpPr>
          <p:cNvPr id="15" name="Straight Connector 14">
            <a:extLst>
              <a:ext uri="{FF2B5EF4-FFF2-40B4-BE49-F238E27FC236}">
                <a16:creationId xmlns:a16="http://schemas.microsoft.com/office/drawing/2014/main" id="{F1BA3D0B-FB20-374B-835A-D194C8C35F1A}"/>
              </a:ext>
            </a:extLst>
          </p:cNvPr>
          <p:cNvCxnSpPr>
            <a:cxnSpLocks/>
          </p:cNvCxnSpPr>
          <p:nvPr userDrawn="1"/>
        </p:nvCxnSpPr>
        <p:spPr>
          <a:xfrm>
            <a:off x="1674812" y="11242131"/>
            <a:ext cx="9168408"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12287249" y="0"/>
            <a:ext cx="12087226"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48" name="Text Placeholder 5">
            <a:extLst>
              <a:ext uri="{FF2B5EF4-FFF2-40B4-BE49-F238E27FC236}">
                <a16:creationId xmlns:a16="http://schemas.microsoft.com/office/drawing/2014/main" id="{96A6B575-E284-2F4A-A2C3-A0BDF77A0D7E}"/>
              </a:ext>
            </a:extLst>
          </p:cNvPr>
          <p:cNvSpPr>
            <a:spLocks noGrp="1"/>
          </p:cNvSpPr>
          <p:nvPr>
            <p:ph type="body" sz="quarter" idx="19" hasCustomPrompt="1"/>
          </p:nvPr>
        </p:nvSpPr>
        <p:spPr>
          <a:xfrm>
            <a:off x="1674812" y="7537705"/>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49" name="Text Placeholder 10">
            <a:extLst>
              <a:ext uri="{FF2B5EF4-FFF2-40B4-BE49-F238E27FC236}">
                <a16:creationId xmlns:a16="http://schemas.microsoft.com/office/drawing/2014/main" id="{1C0604DD-EAB1-7E4F-A24F-73F769D67B89}"/>
              </a:ext>
            </a:extLst>
          </p:cNvPr>
          <p:cNvSpPr>
            <a:spLocks noGrp="1"/>
          </p:cNvSpPr>
          <p:nvPr>
            <p:ph type="body" sz="quarter" idx="20" hasCustomPrompt="1"/>
          </p:nvPr>
        </p:nvSpPr>
        <p:spPr>
          <a:xfrm>
            <a:off x="1676400" y="8448549"/>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0" name="Text Placeholder 5">
            <a:extLst>
              <a:ext uri="{FF2B5EF4-FFF2-40B4-BE49-F238E27FC236}">
                <a16:creationId xmlns:a16="http://schemas.microsoft.com/office/drawing/2014/main" id="{02706D64-4A03-1048-A873-E40AB0BDC7FF}"/>
              </a:ext>
            </a:extLst>
          </p:cNvPr>
          <p:cNvSpPr>
            <a:spLocks noGrp="1"/>
          </p:cNvSpPr>
          <p:nvPr>
            <p:ph type="body" sz="quarter" idx="21" hasCustomPrompt="1"/>
          </p:nvPr>
        </p:nvSpPr>
        <p:spPr>
          <a:xfrm>
            <a:off x="1674812" y="9147049"/>
            <a:ext cx="9168408" cy="783336"/>
          </a:xfrm>
        </p:spPr>
        <p:txBody>
          <a:bodyPr lIns="1371600">
            <a:normAutofit/>
          </a:bodyPr>
          <a:lstStyle>
            <a:lvl1pPr marL="0" indent="0">
              <a:buFontTx/>
              <a:buNone/>
              <a:defRPr sz="6000" cap="all" baseline="0">
                <a:solidFill>
                  <a:srgbClr val="D88E19"/>
                </a:solidFill>
              </a:defRPr>
            </a:lvl1pPr>
          </a:lstStyle>
          <a:p>
            <a:pPr lvl="0"/>
            <a:r>
              <a:rPr lang="en-US" dirty="0"/>
              <a:t>$XX,XXX</a:t>
            </a:r>
          </a:p>
        </p:txBody>
      </p:sp>
      <p:sp>
        <p:nvSpPr>
          <p:cNvPr id="51" name="Text Placeholder 10">
            <a:extLst>
              <a:ext uri="{FF2B5EF4-FFF2-40B4-BE49-F238E27FC236}">
                <a16:creationId xmlns:a16="http://schemas.microsoft.com/office/drawing/2014/main" id="{5DDE29BF-1682-6943-8165-E19D818545F5}"/>
              </a:ext>
            </a:extLst>
          </p:cNvPr>
          <p:cNvSpPr>
            <a:spLocks noGrp="1"/>
          </p:cNvSpPr>
          <p:nvPr>
            <p:ph type="body" sz="quarter" idx="22" hasCustomPrompt="1"/>
          </p:nvPr>
        </p:nvSpPr>
        <p:spPr>
          <a:xfrm>
            <a:off x="1676400" y="10057893"/>
            <a:ext cx="9166820" cy="640588"/>
          </a:xfrm>
        </p:spPr>
        <p:txBody>
          <a:bodyPr lIns="1371600">
            <a:normAutofit/>
          </a:bodyPr>
          <a:lstStyle>
            <a:lvl1pPr marL="0" indent="0">
              <a:buFontTx/>
              <a:buNone/>
              <a:defRPr sz="2800" b="0" i="0" baseline="0"/>
            </a:lvl1pPr>
          </a:lstStyle>
          <a:p>
            <a:pPr lvl="0"/>
            <a:r>
              <a:rPr lang="en-US" dirty="0"/>
              <a:t>Click to add body copy </a:t>
            </a:r>
          </a:p>
        </p:txBody>
      </p:sp>
      <p:sp>
        <p:nvSpPr>
          <p:cNvPr id="52" name="Picture Placeholder 2">
            <a:extLst>
              <a:ext uri="{FF2B5EF4-FFF2-40B4-BE49-F238E27FC236}">
                <a16:creationId xmlns:a16="http://schemas.microsoft.com/office/drawing/2014/main" id="{22C6A000-C716-A141-94EA-AFA576FBB77C}"/>
              </a:ext>
            </a:extLst>
          </p:cNvPr>
          <p:cNvSpPr>
            <a:spLocks noGrp="1"/>
          </p:cNvSpPr>
          <p:nvPr>
            <p:ph type="pic" sz="quarter" idx="23" hasCustomPrompt="1"/>
          </p:nvPr>
        </p:nvSpPr>
        <p:spPr>
          <a:xfrm>
            <a:off x="1674812" y="5917785"/>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3" name="Picture Placeholder 2">
            <a:extLst>
              <a:ext uri="{FF2B5EF4-FFF2-40B4-BE49-F238E27FC236}">
                <a16:creationId xmlns:a16="http://schemas.microsoft.com/office/drawing/2014/main" id="{2954A7B8-32E5-DB4E-86BE-D96B79D047D7}"/>
              </a:ext>
            </a:extLst>
          </p:cNvPr>
          <p:cNvSpPr>
            <a:spLocks noGrp="1"/>
          </p:cNvSpPr>
          <p:nvPr>
            <p:ph type="pic" sz="quarter" idx="24" hasCustomPrompt="1"/>
          </p:nvPr>
        </p:nvSpPr>
        <p:spPr>
          <a:xfrm>
            <a:off x="1674812" y="7545417"/>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
        <p:nvSpPr>
          <p:cNvPr id="54" name="Picture Placeholder 2">
            <a:extLst>
              <a:ext uri="{FF2B5EF4-FFF2-40B4-BE49-F238E27FC236}">
                <a16:creationId xmlns:a16="http://schemas.microsoft.com/office/drawing/2014/main" id="{3087DEA2-ED03-C643-909F-8D0AC462205E}"/>
              </a:ext>
            </a:extLst>
          </p:cNvPr>
          <p:cNvSpPr>
            <a:spLocks noGrp="1"/>
          </p:cNvSpPr>
          <p:nvPr>
            <p:ph type="pic" sz="quarter" idx="25" hasCustomPrompt="1"/>
          </p:nvPr>
        </p:nvSpPr>
        <p:spPr>
          <a:xfrm>
            <a:off x="1674812" y="9154761"/>
            <a:ext cx="880714" cy="833536"/>
          </a:xfrm>
        </p:spPr>
        <p:txBody>
          <a:bodyPr tIns="91440">
            <a:normAutofit/>
          </a:bodyPr>
          <a:lstStyle>
            <a:lvl1pPr marL="0" indent="0" algn="ctr">
              <a:buFontTx/>
              <a:buNone/>
              <a:defRPr sz="1200" baseline="0">
                <a:solidFill>
                  <a:schemeClr val="tx1">
                    <a:lumMod val="50000"/>
                    <a:lumOff val="50000"/>
                  </a:schemeClr>
                </a:solidFill>
              </a:defRPr>
            </a:lvl1pPr>
          </a:lstStyle>
          <a:p>
            <a:r>
              <a:rPr lang="en-US" dirty="0"/>
              <a:t>INSERT ICON</a:t>
            </a:r>
          </a:p>
        </p:txBody>
      </p:sp>
    </p:spTree>
    <p:extLst>
      <p:ext uri="{BB962C8B-B14F-4D97-AF65-F5344CB8AC3E}">
        <p14:creationId xmlns:p14="http://schemas.microsoft.com/office/powerpoint/2010/main" val="3204547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Thirds Image w/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24D7D8-9181-104F-A1DE-D1E66AC2CFA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2425" y="355600"/>
            <a:ext cx="962963" cy="996950"/>
          </a:xfrm>
          <a:prstGeom prst="rect">
            <a:avLst/>
          </a:prstGeom>
        </p:spPr>
      </p:pic>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676400" y="3757252"/>
            <a:ext cx="5035296" cy="1241233"/>
          </a:xfrm>
        </p:spPr>
        <p:txBody>
          <a:bodyPr anchor="t" anchorCtr="0">
            <a:noAutofit/>
          </a:bodyPr>
          <a:lstStyle>
            <a:lvl1pPr algn="l">
              <a:defRPr sz="6000" b="1" i="0" baseline="0">
                <a:solidFill>
                  <a:srgbClr val="D88E19"/>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A9C329-1A51-5047-9EA3-3B9C3A904969}"/>
              </a:ext>
            </a:extLst>
          </p:cNvPr>
          <p:cNvSpPr txBox="1"/>
          <p:nvPr userDrawn="1"/>
        </p:nvSpPr>
        <p:spPr>
          <a:xfrm>
            <a:off x="1674812" y="2559182"/>
            <a:ext cx="5947573" cy="400110"/>
          </a:xfrm>
          <a:prstGeom prst="rect">
            <a:avLst/>
          </a:prstGeom>
          <a:noFill/>
        </p:spPr>
        <p:txBody>
          <a:bodyPr wrap="square" rtlCol="0">
            <a:spAutoFit/>
          </a:bodyPr>
          <a:lstStyle/>
          <a:p>
            <a:pPr algn="l"/>
            <a:r>
              <a:rPr lang="en-US" sz="2000" b="1" spc="5000" dirty="0">
                <a:solidFill>
                  <a:srgbClr val="D88E19"/>
                </a:solidFill>
                <a:latin typeface="Montserrat" pitchFamily="2" charset="77"/>
                <a:ea typeface="Montserrat SemiBold" charset="0"/>
                <a:cs typeface="Montserrat SemiBold" charset="0"/>
              </a:rPr>
              <a:t>VERITUS</a:t>
            </a:r>
          </a:p>
        </p:txBody>
      </p:sp>
      <p:sp>
        <p:nvSpPr>
          <p:cNvPr id="47" name="Picture Placeholder 2">
            <a:extLst>
              <a:ext uri="{FF2B5EF4-FFF2-40B4-BE49-F238E27FC236}">
                <a16:creationId xmlns:a16="http://schemas.microsoft.com/office/drawing/2014/main" id="{C42352DD-235D-324A-A84D-2D0ED705162F}"/>
              </a:ext>
            </a:extLst>
          </p:cNvPr>
          <p:cNvSpPr>
            <a:spLocks noGrp="1"/>
          </p:cNvSpPr>
          <p:nvPr>
            <p:ph type="pic" sz="quarter" idx="18" hasCustomPrompt="1"/>
          </p:nvPr>
        </p:nvSpPr>
        <p:spPr>
          <a:xfrm>
            <a:off x="8101584" y="0"/>
            <a:ext cx="16272891" cy="13716000"/>
          </a:xfrm>
        </p:spPr>
        <p:txBody>
          <a:bodyPr tIns="4114800">
            <a:normAutofit/>
          </a:bodyPr>
          <a:lstStyle>
            <a:lvl1pPr marL="0" indent="0" algn="ctr">
              <a:buFontTx/>
              <a:buNone/>
              <a:defRPr sz="2500" baseline="0">
                <a:solidFill>
                  <a:schemeClr val="tx1">
                    <a:lumMod val="50000"/>
                    <a:lumOff val="50000"/>
                  </a:schemeClr>
                </a:solidFill>
              </a:defRPr>
            </a:lvl1pPr>
          </a:lstStyle>
          <a:p>
            <a:r>
              <a:rPr lang="en-US" dirty="0"/>
              <a:t>INSERT IMAGE</a:t>
            </a:r>
          </a:p>
        </p:txBody>
      </p:sp>
      <p:sp>
        <p:nvSpPr>
          <p:cNvPr id="17" name="Text Placeholder 10">
            <a:extLst>
              <a:ext uri="{FF2B5EF4-FFF2-40B4-BE49-F238E27FC236}">
                <a16:creationId xmlns:a16="http://schemas.microsoft.com/office/drawing/2014/main" id="{046FF76E-A12F-4746-B397-A3BA3BCF1746}"/>
              </a:ext>
            </a:extLst>
          </p:cNvPr>
          <p:cNvSpPr>
            <a:spLocks noGrp="1"/>
          </p:cNvSpPr>
          <p:nvPr>
            <p:ph type="body" sz="quarter" idx="26" hasCustomPrompt="1"/>
          </p:nvPr>
        </p:nvSpPr>
        <p:spPr>
          <a:xfrm>
            <a:off x="1676400" y="5910073"/>
            <a:ext cx="5035296" cy="5099938"/>
          </a:xfrm>
        </p:spPr>
        <p:txBody>
          <a:bodyPr lIns="0">
            <a:normAutofit/>
          </a:bodyPr>
          <a:lstStyle>
            <a:lvl1pPr marL="0" indent="0">
              <a:buFontTx/>
              <a:buNone/>
              <a:defRPr sz="4400" b="0" i="0" baseline="0"/>
            </a:lvl1pPr>
          </a:lstStyle>
          <a:p>
            <a:pPr lvl="0"/>
            <a:r>
              <a:rPr lang="en-US" dirty="0"/>
              <a:t>Click to add body copy </a:t>
            </a:r>
          </a:p>
        </p:txBody>
      </p:sp>
    </p:spTree>
    <p:extLst>
      <p:ext uri="{BB962C8B-B14F-4D97-AF65-F5344CB8AC3E}">
        <p14:creationId xmlns:p14="http://schemas.microsoft.com/office/powerpoint/2010/main" val="1366997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4106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07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1674811" y="4355593"/>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1676400" y="5248148"/>
            <a:ext cx="10503408" cy="5743575"/>
          </a:xfrm>
        </p:spPr>
        <p:txBody>
          <a:bodyPr lIns="914400">
            <a:normAutofit/>
          </a:bodyPr>
          <a:lstStyle>
            <a:lvl1pPr marL="0" indent="0">
              <a:buFontTx/>
              <a:buNone/>
              <a:defRPr sz="4400" b="0" i="0" baseline="0"/>
            </a:lvl1pPr>
          </a:lstStyle>
          <a:p>
            <a:pPr lvl="0"/>
            <a:r>
              <a:rPr lang="en-US" dirty="0"/>
              <a:t>Click to add body copy </a:t>
            </a:r>
          </a:p>
        </p:txBody>
      </p:sp>
      <p:sp>
        <p:nvSpPr>
          <p:cNvPr id="13" name="Text Placeholder 5">
            <a:extLst>
              <a:ext uri="{FF2B5EF4-FFF2-40B4-BE49-F238E27FC236}">
                <a16:creationId xmlns:a16="http://schemas.microsoft.com/office/drawing/2014/main" id="{5DD375EF-3285-9140-B5F1-F5B76101F174}"/>
              </a:ext>
            </a:extLst>
          </p:cNvPr>
          <p:cNvSpPr>
            <a:spLocks noGrp="1"/>
          </p:cNvSpPr>
          <p:nvPr>
            <p:ph type="body" sz="quarter" idx="14" hasCustomPrompt="1"/>
          </p:nvPr>
        </p:nvSpPr>
        <p:spPr>
          <a:xfrm>
            <a:off x="12178219" y="4361689"/>
            <a:ext cx="10504997" cy="783336"/>
          </a:xfrm>
        </p:spPr>
        <p:txBody>
          <a:bodyPr lIns="914400">
            <a:normAutofit/>
          </a:bodyPr>
          <a:lstStyle>
            <a:lvl1pPr marL="0" indent="0">
              <a:buFontTx/>
              <a:buNone/>
              <a:defRPr sz="6000" cap="all" baseline="0">
                <a:solidFill>
                  <a:srgbClr val="D88E19"/>
                </a:solidFill>
              </a:defRPr>
            </a:lvl1pPr>
          </a:lstStyle>
          <a:p>
            <a:pPr lvl="0"/>
            <a:r>
              <a:rPr lang="en-US" dirty="0"/>
              <a:t>Small SUBHEAD</a:t>
            </a:r>
          </a:p>
        </p:txBody>
      </p:sp>
      <p:sp>
        <p:nvSpPr>
          <p:cNvPr id="14" name="Text Placeholder 10">
            <a:extLst>
              <a:ext uri="{FF2B5EF4-FFF2-40B4-BE49-F238E27FC236}">
                <a16:creationId xmlns:a16="http://schemas.microsoft.com/office/drawing/2014/main" id="{673FE66F-8F1B-914F-93A9-CB185981C76A}"/>
              </a:ext>
            </a:extLst>
          </p:cNvPr>
          <p:cNvSpPr>
            <a:spLocks noGrp="1"/>
          </p:cNvSpPr>
          <p:nvPr>
            <p:ph type="body" sz="quarter" idx="15" hasCustomPrompt="1"/>
          </p:nvPr>
        </p:nvSpPr>
        <p:spPr>
          <a:xfrm>
            <a:off x="12179808" y="5254244"/>
            <a:ext cx="10503408" cy="5743575"/>
          </a:xfrm>
        </p:spPr>
        <p:txBody>
          <a:bodyPr lIns="914400">
            <a:normAutofit/>
          </a:bodyPr>
          <a:lstStyle>
            <a:lvl1pPr marL="0" indent="0">
              <a:buFontTx/>
              <a:buNone/>
              <a:defRPr sz="4400" b="0" i="0" baseline="0"/>
            </a:lvl1pPr>
          </a:lstStyle>
          <a:p>
            <a:pPr lvl="0"/>
            <a:r>
              <a:rPr lang="en-US" dirty="0"/>
              <a:t>Click to add body copy </a:t>
            </a:r>
          </a:p>
        </p:txBody>
      </p:sp>
      <p:pic>
        <p:nvPicPr>
          <p:cNvPr id="15" name="Picture 14">
            <a:extLst>
              <a:ext uri="{FF2B5EF4-FFF2-40B4-BE49-F238E27FC236}">
                <a16:creationId xmlns:a16="http://schemas.microsoft.com/office/drawing/2014/main" id="{8A47DABD-DC81-9C42-9CFC-12EC52F83A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4143392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086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031673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650268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657481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74810" y="5094515"/>
            <a:ext cx="9065624" cy="509451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238350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938054"/>
            <a:ext cx="9545180" cy="7985205"/>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617609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8910740" y="0"/>
            <a:ext cx="6581807"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26086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laceholder">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1593412" y="5575308"/>
            <a:ext cx="6715606" cy="4470852"/>
          </a:xfrm>
          <a:solidFill>
            <a:schemeClr val="bg1">
              <a:lumMod val="95000"/>
            </a:schemeClr>
          </a:solidFill>
        </p:spPr>
        <p:txBody>
          <a:bodyPr>
            <a:normAutofit/>
          </a:bodyPr>
          <a:lstStyle>
            <a:lvl1pPr>
              <a:defRPr sz="1600"/>
            </a:lvl1pPr>
          </a:lstStyle>
          <a:p>
            <a:endParaRPr lang="en-US"/>
          </a:p>
        </p:txBody>
      </p:sp>
      <p:sp>
        <p:nvSpPr>
          <p:cNvPr id="12" name="Picture Placeholder 2"/>
          <p:cNvSpPr>
            <a:spLocks noGrp="1"/>
          </p:cNvSpPr>
          <p:nvPr>
            <p:ph type="pic" sz="quarter" idx="11"/>
          </p:nvPr>
        </p:nvSpPr>
        <p:spPr>
          <a:xfrm>
            <a:off x="8831022" y="5575308"/>
            <a:ext cx="6715606" cy="4470852"/>
          </a:xfrm>
          <a:solidFill>
            <a:schemeClr val="bg1">
              <a:lumMod val="95000"/>
            </a:schemeClr>
          </a:solidFill>
        </p:spPr>
        <p:txBody>
          <a:bodyPr>
            <a:normAutofit/>
          </a:bodyPr>
          <a:lstStyle>
            <a:lvl1pPr>
              <a:defRPr sz="1600"/>
            </a:lvl1pPr>
          </a:lstStyle>
          <a:p>
            <a:endParaRPr lang="en-US"/>
          </a:p>
        </p:txBody>
      </p:sp>
      <p:sp>
        <p:nvSpPr>
          <p:cNvPr id="13" name="Picture Placeholder 2"/>
          <p:cNvSpPr>
            <a:spLocks noGrp="1"/>
          </p:cNvSpPr>
          <p:nvPr>
            <p:ph type="pic" sz="quarter" idx="12"/>
          </p:nvPr>
        </p:nvSpPr>
        <p:spPr>
          <a:xfrm>
            <a:off x="16068631" y="5575308"/>
            <a:ext cx="6715605" cy="4470852"/>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884752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Placeholder">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8125883" y="2"/>
            <a:ext cx="8125884" cy="4572000"/>
          </a:xfrm>
          <a:solidFill>
            <a:schemeClr val="bg1">
              <a:lumMod val="95000"/>
            </a:schemeClr>
          </a:solidFill>
        </p:spPr>
        <p:txBody>
          <a:bodyPr>
            <a:normAutofit/>
          </a:bodyPr>
          <a:lstStyle>
            <a:lvl1pPr>
              <a:defRPr sz="1600"/>
            </a:lvl1pPr>
          </a:lstStyle>
          <a:p>
            <a:endParaRPr lang="en-US"/>
          </a:p>
        </p:txBody>
      </p:sp>
      <p:sp>
        <p:nvSpPr>
          <p:cNvPr id="18" name="Picture Placeholder 2"/>
          <p:cNvSpPr>
            <a:spLocks noGrp="1"/>
          </p:cNvSpPr>
          <p:nvPr>
            <p:ph type="pic" sz="quarter" idx="11"/>
          </p:nvPr>
        </p:nvSpPr>
        <p:spPr>
          <a:xfrm>
            <a:off x="8125883" y="9144001"/>
            <a:ext cx="8125884" cy="4572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2"/>
          </p:nvPr>
        </p:nvSpPr>
        <p:spPr>
          <a:xfrm>
            <a:off x="-2" y="4572001"/>
            <a:ext cx="8125884" cy="4572000"/>
          </a:xfrm>
          <a:solidFill>
            <a:schemeClr val="bg1">
              <a:lumMod val="95000"/>
            </a:schemeClr>
          </a:solidFill>
        </p:spPr>
        <p:txBody>
          <a:bodyPr>
            <a:normAutofit/>
          </a:bodyPr>
          <a:lstStyle>
            <a:lvl1pPr>
              <a:defRPr sz="1600"/>
            </a:lvl1pPr>
          </a:lstStyle>
          <a:p>
            <a:endParaRPr lang="en-US"/>
          </a:p>
        </p:txBody>
      </p:sp>
      <p:sp>
        <p:nvSpPr>
          <p:cNvPr id="20" name="Picture Placeholder 2"/>
          <p:cNvSpPr>
            <a:spLocks noGrp="1"/>
          </p:cNvSpPr>
          <p:nvPr>
            <p:ph type="pic" sz="quarter" idx="13"/>
          </p:nvPr>
        </p:nvSpPr>
        <p:spPr>
          <a:xfrm>
            <a:off x="16251766" y="4572001"/>
            <a:ext cx="8125884" cy="4572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562430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Placeholder">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9456895" y="5947258"/>
            <a:ext cx="5463254" cy="3719255"/>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2"/>
          </p:nvPr>
        </p:nvSpPr>
        <p:spPr>
          <a:xfrm>
            <a:off x="2218500" y="5947257"/>
            <a:ext cx="5462649" cy="3719256"/>
          </a:xfrm>
          <a:solidFill>
            <a:schemeClr val="bg1">
              <a:lumMod val="95000"/>
            </a:schemeClr>
          </a:solidFill>
        </p:spPr>
        <p:txBody>
          <a:bodyPr>
            <a:normAutofit/>
          </a:bodyPr>
          <a:lstStyle>
            <a:lvl1pPr>
              <a:defRPr sz="1600"/>
            </a:lvl1pPr>
          </a:lstStyle>
          <a:p>
            <a:endParaRPr lang="en-US"/>
          </a:p>
        </p:txBody>
      </p:sp>
      <p:sp>
        <p:nvSpPr>
          <p:cNvPr id="20" name="Picture Placeholder 2"/>
          <p:cNvSpPr>
            <a:spLocks noGrp="1"/>
          </p:cNvSpPr>
          <p:nvPr>
            <p:ph type="pic" sz="quarter" idx="13"/>
          </p:nvPr>
        </p:nvSpPr>
        <p:spPr>
          <a:xfrm>
            <a:off x="16695894" y="5947257"/>
            <a:ext cx="5462649" cy="3719256"/>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816233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Placeholder">
    <p:spTree>
      <p:nvGrpSpPr>
        <p:cNvPr id="1" name=""/>
        <p:cNvGrpSpPr/>
        <p:nvPr/>
      </p:nvGrpSpPr>
      <p:grpSpPr>
        <a:xfrm>
          <a:off x="0" y="0"/>
          <a:ext cx="0" cy="0"/>
          <a:chOff x="0" y="0"/>
          <a:chExt cx="0" cy="0"/>
        </a:xfrm>
      </p:grpSpPr>
      <p:sp>
        <p:nvSpPr>
          <p:cNvPr id="19" name="Picture Placeholder 2"/>
          <p:cNvSpPr>
            <a:spLocks noGrp="1"/>
          </p:cNvSpPr>
          <p:nvPr>
            <p:ph type="pic" sz="quarter" idx="12"/>
          </p:nvPr>
        </p:nvSpPr>
        <p:spPr>
          <a:xfrm>
            <a:off x="1825625" y="3927420"/>
            <a:ext cx="6656388" cy="8783637"/>
          </a:xfrm>
          <a:solidFill>
            <a:schemeClr val="bg1">
              <a:lumMod val="95000"/>
            </a:schemeClr>
          </a:solidFill>
        </p:spPr>
        <p:txBody>
          <a:bodyPr>
            <a:normAutofit/>
          </a:bodyPr>
          <a:lstStyle>
            <a:lvl1pPr>
              <a:defRPr sz="1600"/>
            </a:lvl1pPr>
          </a:lstStyle>
          <a:p>
            <a:endParaRPr lang="en-US"/>
          </a:p>
        </p:txBody>
      </p:sp>
      <p:sp>
        <p:nvSpPr>
          <p:cNvPr id="13" name="Picture Placeholder 2"/>
          <p:cNvSpPr>
            <a:spLocks noGrp="1"/>
          </p:cNvSpPr>
          <p:nvPr>
            <p:ph type="pic" sz="quarter" idx="16"/>
          </p:nvPr>
        </p:nvSpPr>
        <p:spPr>
          <a:xfrm>
            <a:off x="8937625" y="3927419"/>
            <a:ext cx="6656388" cy="4207588"/>
          </a:xfrm>
          <a:solidFill>
            <a:schemeClr val="bg1">
              <a:lumMod val="95000"/>
            </a:schemeClr>
          </a:solidFill>
        </p:spPr>
        <p:txBody>
          <a:bodyPr>
            <a:normAutofit/>
          </a:bodyPr>
          <a:lstStyle>
            <a:lvl1pPr>
              <a:defRPr sz="1600"/>
            </a:lvl1pPr>
          </a:lstStyle>
          <a:p>
            <a:endParaRPr lang="en-US"/>
          </a:p>
        </p:txBody>
      </p:sp>
      <p:sp>
        <p:nvSpPr>
          <p:cNvPr id="14" name="Picture Placeholder 2"/>
          <p:cNvSpPr>
            <a:spLocks noGrp="1"/>
          </p:cNvSpPr>
          <p:nvPr>
            <p:ph type="pic" sz="quarter" idx="17"/>
          </p:nvPr>
        </p:nvSpPr>
        <p:spPr>
          <a:xfrm>
            <a:off x="8937625" y="8671034"/>
            <a:ext cx="6656388" cy="4040023"/>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8"/>
          </p:nvPr>
        </p:nvSpPr>
        <p:spPr>
          <a:xfrm>
            <a:off x="16048038" y="3927420"/>
            <a:ext cx="6656388" cy="8783637"/>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43190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iple Colum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7FA2D-2505-5845-B766-7683D44E9533}"/>
              </a:ext>
            </a:extLst>
          </p:cNvPr>
          <p:cNvSpPr/>
          <p:nvPr userDrawn="1"/>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cxnSp>
        <p:nvCxnSpPr>
          <p:cNvPr id="7" name="Straight Connector 6">
            <a:extLst>
              <a:ext uri="{FF2B5EF4-FFF2-40B4-BE49-F238E27FC236}">
                <a16:creationId xmlns:a16="http://schemas.microsoft.com/office/drawing/2014/main" id="{5DFEDCC6-A725-B646-ABB0-9BA90BCA46FA}"/>
              </a:ext>
            </a:extLst>
          </p:cNvPr>
          <p:cNvCxnSpPr/>
          <p:nvPr userDrawn="1"/>
        </p:nvCxnSpPr>
        <p:spPr>
          <a:xfrm>
            <a:off x="1084322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4F4A28-1221-E443-9056-783E813D53BE}"/>
              </a:ext>
            </a:extLst>
          </p:cNvPr>
          <p:cNvSpPr/>
          <p:nvPr userDrawn="1"/>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10776E3-0CDE-F642-9F97-32D630DB36E4}"/>
              </a:ext>
            </a:extLst>
          </p:cNvPr>
          <p:cNvSpPr>
            <a:spLocks noGrp="1"/>
          </p:cNvSpPr>
          <p:nvPr>
            <p:ph type="title"/>
          </p:nvPr>
        </p:nvSpPr>
        <p:spPr>
          <a:xfrm>
            <a:off x="1" y="730250"/>
            <a:ext cx="24374474" cy="2651125"/>
          </a:xfrm>
        </p:spPr>
        <p:txBody>
          <a:bodyPr/>
          <a:lstStyle>
            <a:lvl1pPr algn="ctr">
              <a:defRPr b="0" i="0" baseline="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C575178-C188-5C46-9654-EEADA438F50A}"/>
              </a:ext>
            </a:extLst>
          </p:cNvPr>
          <p:cNvSpPr>
            <a:spLocks noGrp="1"/>
          </p:cNvSpPr>
          <p:nvPr>
            <p:ph type="body" sz="quarter" idx="12" hasCustomPrompt="1"/>
          </p:nvPr>
        </p:nvSpPr>
        <p:spPr>
          <a:xfrm>
            <a:off x="2205163" y="7472542"/>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11" name="Text Placeholder 10">
            <a:extLst>
              <a:ext uri="{FF2B5EF4-FFF2-40B4-BE49-F238E27FC236}">
                <a16:creationId xmlns:a16="http://schemas.microsoft.com/office/drawing/2014/main" id="{EAE33B5F-DFD3-3B47-B4F3-682D421F2447}"/>
              </a:ext>
            </a:extLst>
          </p:cNvPr>
          <p:cNvSpPr>
            <a:spLocks noGrp="1"/>
          </p:cNvSpPr>
          <p:nvPr>
            <p:ph type="body" sz="quarter" idx="13" hasCustomPrompt="1"/>
          </p:nvPr>
        </p:nvSpPr>
        <p:spPr>
          <a:xfrm>
            <a:off x="2206752" y="8529690"/>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3" name="Picture Placeholder 2">
            <a:extLst>
              <a:ext uri="{FF2B5EF4-FFF2-40B4-BE49-F238E27FC236}">
                <a16:creationId xmlns:a16="http://schemas.microsoft.com/office/drawing/2014/main" id="{CCE673F8-05D1-C24B-AEE0-3DD519931402}"/>
              </a:ext>
            </a:extLst>
          </p:cNvPr>
          <p:cNvSpPr>
            <a:spLocks noGrp="1"/>
          </p:cNvSpPr>
          <p:nvPr>
            <p:ph type="pic" sz="quarter" idx="18" hasCustomPrompt="1"/>
          </p:nvPr>
        </p:nvSpPr>
        <p:spPr>
          <a:xfrm>
            <a:off x="3376084" y="4855009"/>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2" name="Text Placeholder 5">
            <a:extLst>
              <a:ext uri="{FF2B5EF4-FFF2-40B4-BE49-F238E27FC236}">
                <a16:creationId xmlns:a16="http://schemas.microsoft.com/office/drawing/2014/main" id="{EDEA0B58-5A9B-A947-996E-D933A0C8140B}"/>
              </a:ext>
            </a:extLst>
          </p:cNvPr>
          <p:cNvSpPr>
            <a:spLocks noGrp="1"/>
          </p:cNvSpPr>
          <p:nvPr>
            <p:ph type="body" sz="quarter" idx="19" hasCustomPrompt="1"/>
          </p:nvPr>
        </p:nvSpPr>
        <p:spPr>
          <a:xfrm>
            <a:off x="9215563"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3" name="Text Placeholder 10">
            <a:extLst>
              <a:ext uri="{FF2B5EF4-FFF2-40B4-BE49-F238E27FC236}">
                <a16:creationId xmlns:a16="http://schemas.microsoft.com/office/drawing/2014/main" id="{7ACDBEC1-22E7-AE47-BE37-F44863780C6D}"/>
              </a:ext>
            </a:extLst>
          </p:cNvPr>
          <p:cNvSpPr>
            <a:spLocks noGrp="1"/>
          </p:cNvSpPr>
          <p:nvPr>
            <p:ph type="body" sz="quarter" idx="20" hasCustomPrompt="1"/>
          </p:nvPr>
        </p:nvSpPr>
        <p:spPr>
          <a:xfrm>
            <a:off x="9217152"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4" name="Picture Placeholder 2">
            <a:extLst>
              <a:ext uri="{FF2B5EF4-FFF2-40B4-BE49-F238E27FC236}">
                <a16:creationId xmlns:a16="http://schemas.microsoft.com/office/drawing/2014/main" id="{FB6C81BD-4DBF-714C-AAC9-FCCB478B91F7}"/>
              </a:ext>
            </a:extLst>
          </p:cNvPr>
          <p:cNvSpPr>
            <a:spLocks noGrp="1"/>
          </p:cNvSpPr>
          <p:nvPr>
            <p:ph type="pic" sz="quarter" idx="21" hasCustomPrompt="1"/>
          </p:nvPr>
        </p:nvSpPr>
        <p:spPr>
          <a:xfrm>
            <a:off x="10386484"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sp>
        <p:nvSpPr>
          <p:cNvPr id="25" name="Text Placeholder 5">
            <a:extLst>
              <a:ext uri="{FF2B5EF4-FFF2-40B4-BE49-F238E27FC236}">
                <a16:creationId xmlns:a16="http://schemas.microsoft.com/office/drawing/2014/main" id="{D9FF8B3B-C61A-164E-995E-46271D72A7A7}"/>
              </a:ext>
            </a:extLst>
          </p:cNvPr>
          <p:cNvSpPr>
            <a:spLocks noGrp="1"/>
          </p:cNvSpPr>
          <p:nvPr>
            <p:ph type="body" sz="quarter" idx="22" hasCustomPrompt="1"/>
          </p:nvPr>
        </p:nvSpPr>
        <p:spPr>
          <a:xfrm>
            <a:off x="16224374" y="7478638"/>
            <a:ext cx="5877433" cy="783336"/>
          </a:xfrm>
        </p:spPr>
        <p:txBody>
          <a:bodyPr lIns="91440">
            <a:normAutofit/>
          </a:bodyPr>
          <a:lstStyle>
            <a:lvl1pPr marL="0" indent="0" algn="ctr">
              <a:buFontTx/>
              <a:buNone/>
              <a:defRPr sz="6000" cap="all" baseline="0">
                <a:solidFill>
                  <a:srgbClr val="D88E19"/>
                </a:solidFill>
              </a:defRPr>
            </a:lvl1pPr>
          </a:lstStyle>
          <a:p>
            <a:pPr lvl="0"/>
            <a:r>
              <a:rPr lang="en-US" dirty="0"/>
              <a:t>SUBHEAD</a:t>
            </a:r>
          </a:p>
        </p:txBody>
      </p:sp>
      <p:sp>
        <p:nvSpPr>
          <p:cNvPr id="26" name="Text Placeholder 10">
            <a:extLst>
              <a:ext uri="{FF2B5EF4-FFF2-40B4-BE49-F238E27FC236}">
                <a16:creationId xmlns:a16="http://schemas.microsoft.com/office/drawing/2014/main" id="{07EB1A92-813F-9846-9582-7E09DAADA319}"/>
              </a:ext>
            </a:extLst>
          </p:cNvPr>
          <p:cNvSpPr>
            <a:spLocks noGrp="1"/>
          </p:cNvSpPr>
          <p:nvPr>
            <p:ph type="body" sz="quarter" idx="23" hasCustomPrompt="1"/>
          </p:nvPr>
        </p:nvSpPr>
        <p:spPr>
          <a:xfrm>
            <a:off x="16225963" y="8535786"/>
            <a:ext cx="5876544" cy="1296112"/>
          </a:xfrm>
        </p:spPr>
        <p:txBody>
          <a:bodyPr lIns="91440">
            <a:normAutofit/>
          </a:bodyPr>
          <a:lstStyle>
            <a:lvl1pPr marL="0" indent="0" algn="ctr">
              <a:buFontTx/>
              <a:buNone/>
              <a:defRPr sz="4400" b="0" i="0" baseline="0"/>
            </a:lvl1pPr>
          </a:lstStyle>
          <a:p>
            <a:pPr lvl="0"/>
            <a:r>
              <a:rPr lang="en-US" dirty="0"/>
              <a:t>Click to add body copy </a:t>
            </a:r>
          </a:p>
        </p:txBody>
      </p:sp>
      <p:sp>
        <p:nvSpPr>
          <p:cNvPr id="27" name="Picture Placeholder 2">
            <a:extLst>
              <a:ext uri="{FF2B5EF4-FFF2-40B4-BE49-F238E27FC236}">
                <a16:creationId xmlns:a16="http://schemas.microsoft.com/office/drawing/2014/main" id="{C6F79C50-675C-6346-8220-E445ECD35727}"/>
              </a:ext>
            </a:extLst>
          </p:cNvPr>
          <p:cNvSpPr>
            <a:spLocks noGrp="1"/>
          </p:cNvSpPr>
          <p:nvPr>
            <p:ph type="pic" sz="quarter" idx="24" hasCustomPrompt="1"/>
          </p:nvPr>
        </p:nvSpPr>
        <p:spPr>
          <a:xfrm>
            <a:off x="17395295" y="4861105"/>
            <a:ext cx="3547872" cy="2170161"/>
          </a:xfrm>
        </p:spPr>
        <p:txBody>
          <a:bodyPr tIns="457200">
            <a:normAutofit/>
          </a:bodyPr>
          <a:lstStyle>
            <a:lvl1pPr marL="0" indent="0" algn="ctr">
              <a:buFontTx/>
              <a:buNone/>
              <a:defRPr sz="2500" baseline="0">
                <a:solidFill>
                  <a:schemeClr val="tx1">
                    <a:lumMod val="50000"/>
                    <a:lumOff val="50000"/>
                  </a:schemeClr>
                </a:solidFill>
              </a:defRPr>
            </a:lvl1pPr>
          </a:lstStyle>
          <a:p>
            <a:r>
              <a:rPr lang="en-US" dirty="0"/>
              <a:t>INSERT ICON</a:t>
            </a:r>
          </a:p>
        </p:txBody>
      </p:sp>
      <p:pic>
        <p:nvPicPr>
          <p:cNvPr id="17" name="Picture 16">
            <a:extLst>
              <a:ext uri="{FF2B5EF4-FFF2-40B4-BE49-F238E27FC236}">
                <a16:creationId xmlns:a16="http://schemas.microsoft.com/office/drawing/2014/main" id="{CA64B65A-574F-2A41-ACAE-BC1347C3D39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9824" y="440764"/>
            <a:ext cx="1426601" cy="2029257"/>
          </a:xfrm>
          <a:prstGeom prst="rect">
            <a:avLst/>
          </a:prstGeom>
        </p:spPr>
      </p:pic>
    </p:spTree>
    <p:extLst>
      <p:ext uri="{BB962C8B-B14F-4D97-AF65-F5344CB8AC3E}">
        <p14:creationId xmlns:p14="http://schemas.microsoft.com/office/powerpoint/2010/main" val="771584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Placeholder">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6" name="Picture Placeholder 2"/>
          <p:cNvSpPr>
            <a:spLocks noGrp="1"/>
          </p:cNvSpPr>
          <p:nvPr>
            <p:ph type="pic" sz="quarter" idx="10"/>
          </p:nvPr>
        </p:nvSpPr>
        <p:spPr>
          <a:xfrm>
            <a:off x="10780288" y="5193675"/>
            <a:ext cx="2843784" cy="2843784"/>
          </a:xfrm>
          <a:prstGeom prst="ellipse">
            <a:avLst/>
          </a:prstGeo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9879621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4_Placeholder">
    <p:spTree>
      <p:nvGrpSpPr>
        <p:cNvPr id="1" name=""/>
        <p:cNvGrpSpPr/>
        <p:nvPr/>
      </p:nvGrpSpPr>
      <p:grpSpPr>
        <a:xfrm>
          <a:off x="0" y="0"/>
          <a:ext cx="0" cy="0"/>
          <a:chOff x="0" y="0"/>
          <a:chExt cx="0" cy="0"/>
        </a:xfrm>
      </p:grpSpPr>
      <p:sp>
        <p:nvSpPr>
          <p:cNvPr id="3" name="Picture Placeholder 2"/>
          <p:cNvSpPr>
            <a:spLocks noGrp="1"/>
          </p:cNvSpPr>
          <p:nvPr>
            <p:ph type="pic" sz="quarter" idx="24"/>
          </p:nvPr>
        </p:nvSpPr>
        <p:spPr>
          <a:xfrm>
            <a:off x="0" y="0"/>
            <a:ext cx="11874826" cy="137464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757040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6_Placeholder">
    <p:spTree>
      <p:nvGrpSpPr>
        <p:cNvPr id="1" name=""/>
        <p:cNvGrpSpPr/>
        <p:nvPr/>
      </p:nvGrpSpPr>
      <p:grpSpPr>
        <a:xfrm>
          <a:off x="0" y="0"/>
          <a:ext cx="0" cy="0"/>
          <a:chOff x="0" y="0"/>
          <a:chExt cx="0" cy="0"/>
        </a:xfrm>
      </p:grpSpPr>
      <p:sp>
        <p:nvSpPr>
          <p:cNvPr id="11" name="Picture Placeholder 2"/>
          <p:cNvSpPr>
            <a:spLocks noGrp="1"/>
          </p:cNvSpPr>
          <p:nvPr>
            <p:ph type="pic" sz="quarter" idx="24"/>
          </p:nvPr>
        </p:nvSpPr>
        <p:spPr>
          <a:xfrm>
            <a:off x="9013370" y="5982789"/>
            <a:ext cx="6296298" cy="773321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33041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7_Placeholder">
    <p:spTree>
      <p:nvGrpSpPr>
        <p:cNvPr id="1" name=""/>
        <p:cNvGrpSpPr/>
        <p:nvPr/>
      </p:nvGrpSpPr>
      <p:grpSpPr>
        <a:xfrm>
          <a:off x="0" y="0"/>
          <a:ext cx="0" cy="0"/>
          <a:chOff x="0" y="0"/>
          <a:chExt cx="0" cy="0"/>
        </a:xfrm>
      </p:grpSpPr>
      <p:sp>
        <p:nvSpPr>
          <p:cNvPr id="11" name="Picture Placeholder 2"/>
          <p:cNvSpPr>
            <a:spLocks noGrp="1"/>
          </p:cNvSpPr>
          <p:nvPr>
            <p:ph type="pic" sz="quarter" idx="24"/>
          </p:nvPr>
        </p:nvSpPr>
        <p:spPr>
          <a:xfrm>
            <a:off x="9666514" y="7494815"/>
            <a:ext cx="5036911" cy="622118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122524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7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12188825" y="0"/>
            <a:ext cx="12188825" cy="1374648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168296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0_Placeholder">
    <p:spTree>
      <p:nvGrpSpPr>
        <p:cNvPr id="1" name=""/>
        <p:cNvGrpSpPr/>
        <p:nvPr/>
      </p:nvGrpSpPr>
      <p:grpSpPr>
        <a:xfrm>
          <a:off x="0" y="0"/>
          <a:ext cx="0" cy="0"/>
          <a:chOff x="0" y="0"/>
          <a:chExt cx="0" cy="0"/>
        </a:xfrm>
      </p:grpSpPr>
      <p:sp>
        <p:nvSpPr>
          <p:cNvPr id="18" name="Picture Placeholder 17"/>
          <p:cNvSpPr>
            <a:spLocks noGrp="1"/>
          </p:cNvSpPr>
          <p:nvPr>
            <p:ph type="pic" sz="quarter" idx="24"/>
          </p:nvPr>
        </p:nvSpPr>
        <p:spPr>
          <a:xfrm>
            <a:off x="-52252" y="0"/>
            <a:ext cx="19512642" cy="13716000"/>
          </a:xfrm>
          <a:custGeom>
            <a:avLst/>
            <a:gdLst>
              <a:gd name="connsiteX0" fmla="*/ 0 w 19512642"/>
              <a:gd name="connsiteY0" fmla="*/ 0 h 13716000"/>
              <a:gd name="connsiteX1" fmla="*/ 19512642 w 19512642"/>
              <a:gd name="connsiteY1" fmla="*/ 0 h 13716000"/>
              <a:gd name="connsiteX2" fmla="*/ 5796643 w 19512642"/>
              <a:gd name="connsiteY2" fmla="*/ 13716000 h 13716000"/>
              <a:gd name="connsiteX3" fmla="*/ 40821 w 19512642"/>
              <a:gd name="connsiteY3" fmla="*/ 13716000 h 13716000"/>
              <a:gd name="connsiteX4" fmla="*/ 40821 w 19512642"/>
              <a:gd name="connsiteY4" fmla="*/ 122464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2642" h="13716000">
                <a:moveTo>
                  <a:pt x="0" y="0"/>
                </a:moveTo>
                <a:lnTo>
                  <a:pt x="19512642" y="0"/>
                </a:lnTo>
                <a:lnTo>
                  <a:pt x="5796643" y="13716000"/>
                </a:lnTo>
                <a:lnTo>
                  <a:pt x="40821" y="13716000"/>
                </a:lnTo>
                <a:lnTo>
                  <a:pt x="40821" y="122464"/>
                </a:lnTo>
                <a:close/>
              </a:path>
            </a:pathLst>
          </a:custGeom>
          <a:solidFill>
            <a:schemeClr val="bg1">
              <a:lumMod val="95000"/>
            </a:schemeClr>
          </a:solidFill>
        </p:spPr>
        <p:txBody>
          <a:bodyPr wrap="square">
            <a:noAutofit/>
          </a:bodyPr>
          <a:lstStyle>
            <a:lvl1pPr>
              <a:defRPr sz="2800"/>
            </a:lvl1pPr>
          </a:lstStyle>
          <a:p>
            <a:endParaRPr lang="en-US"/>
          </a:p>
        </p:txBody>
      </p:sp>
    </p:spTree>
    <p:extLst>
      <p:ext uri="{BB962C8B-B14F-4D97-AF65-F5344CB8AC3E}">
        <p14:creationId xmlns:p14="http://schemas.microsoft.com/office/powerpoint/2010/main" val="1902153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9_Placeholder">
    <p:spTree>
      <p:nvGrpSpPr>
        <p:cNvPr id="1" name=""/>
        <p:cNvGrpSpPr/>
        <p:nvPr/>
      </p:nvGrpSpPr>
      <p:grpSpPr>
        <a:xfrm>
          <a:off x="0" y="0"/>
          <a:ext cx="0" cy="0"/>
          <a:chOff x="0" y="0"/>
          <a:chExt cx="0" cy="0"/>
        </a:xfrm>
      </p:grpSpPr>
      <p:sp>
        <p:nvSpPr>
          <p:cNvPr id="8" name="Picture Placeholder 2"/>
          <p:cNvSpPr>
            <a:spLocks noGrp="1"/>
          </p:cNvSpPr>
          <p:nvPr>
            <p:ph type="pic" sz="quarter" idx="24"/>
          </p:nvPr>
        </p:nvSpPr>
        <p:spPr>
          <a:xfrm>
            <a:off x="-7466" y="0"/>
            <a:ext cx="8125886" cy="13746480"/>
          </a:xfrm>
          <a:solidFill>
            <a:schemeClr val="bg1">
              <a:lumMod val="95000"/>
            </a:schemeClr>
          </a:solidFill>
        </p:spPr>
        <p:txBody>
          <a:bodyPr>
            <a:normAutofit/>
          </a:bodyPr>
          <a:lstStyle>
            <a:lvl1pPr>
              <a:defRPr sz="2800"/>
            </a:lvl1pPr>
          </a:lstStyle>
          <a:p>
            <a:endParaRPr lang="en-US"/>
          </a:p>
        </p:txBody>
      </p:sp>
      <p:sp>
        <p:nvSpPr>
          <p:cNvPr id="9" name="Picture Placeholder 2"/>
          <p:cNvSpPr>
            <a:spLocks noGrp="1"/>
          </p:cNvSpPr>
          <p:nvPr>
            <p:ph type="pic" sz="quarter" idx="25"/>
          </p:nvPr>
        </p:nvSpPr>
        <p:spPr>
          <a:xfrm>
            <a:off x="8076930" y="0"/>
            <a:ext cx="8125879"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26"/>
          </p:nvPr>
        </p:nvSpPr>
        <p:spPr>
          <a:xfrm>
            <a:off x="16202813" y="6827520"/>
            <a:ext cx="8125879"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31395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2_Placeholder">
    <p:spTree>
      <p:nvGrpSpPr>
        <p:cNvPr id="1" name=""/>
        <p:cNvGrpSpPr/>
        <p:nvPr/>
      </p:nvGrpSpPr>
      <p:grpSpPr>
        <a:xfrm>
          <a:off x="0" y="0"/>
          <a:ext cx="0" cy="0"/>
          <a:chOff x="0" y="0"/>
          <a:chExt cx="0" cy="0"/>
        </a:xfrm>
      </p:grpSpPr>
      <p:sp>
        <p:nvSpPr>
          <p:cNvPr id="15" name="Picture Placeholder 2"/>
          <p:cNvSpPr>
            <a:spLocks noGrp="1"/>
          </p:cNvSpPr>
          <p:nvPr>
            <p:ph type="pic" sz="quarter" idx="29"/>
          </p:nvPr>
        </p:nvSpPr>
        <p:spPr>
          <a:xfrm>
            <a:off x="18175345" y="5693026"/>
            <a:ext cx="4901752" cy="2327567"/>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37"/>
          </p:nvPr>
        </p:nvSpPr>
        <p:spPr>
          <a:xfrm>
            <a:off x="12602559" y="5693026"/>
            <a:ext cx="4901752" cy="2327567"/>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38"/>
          </p:nvPr>
        </p:nvSpPr>
        <p:spPr>
          <a:xfrm>
            <a:off x="7029773" y="5693026"/>
            <a:ext cx="4901752" cy="2327567"/>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39"/>
          </p:nvPr>
        </p:nvSpPr>
        <p:spPr>
          <a:xfrm>
            <a:off x="1456987" y="5693026"/>
            <a:ext cx="4901752" cy="2327567"/>
          </a:xfrm>
          <a:solidFill>
            <a:schemeClr val="bg1">
              <a:lumMod val="95000"/>
            </a:schemeClr>
          </a:solidFill>
        </p:spPr>
        <p:txBody>
          <a:bodyPr>
            <a:normAutofit/>
          </a:bodyPr>
          <a:lstStyle>
            <a:lvl1pPr>
              <a:defRPr sz="2800"/>
            </a:lvl1pPr>
          </a:lstStyle>
          <a:p>
            <a:endParaRPr lang="en-US"/>
          </a:p>
        </p:txBody>
      </p:sp>
      <p:sp>
        <p:nvSpPr>
          <p:cNvPr id="29" name="Picture Placeholder 2"/>
          <p:cNvSpPr>
            <a:spLocks noGrp="1"/>
          </p:cNvSpPr>
          <p:nvPr>
            <p:ph type="pic" sz="quarter" idx="40"/>
          </p:nvPr>
        </p:nvSpPr>
        <p:spPr>
          <a:xfrm>
            <a:off x="18175345" y="8671358"/>
            <a:ext cx="4901752" cy="2327567"/>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41"/>
          </p:nvPr>
        </p:nvSpPr>
        <p:spPr>
          <a:xfrm>
            <a:off x="12602559" y="8671358"/>
            <a:ext cx="4901752" cy="2327567"/>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42"/>
          </p:nvPr>
        </p:nvSpPr>
        <p:spPr>
          <a:xfrm>
            <a:off x="7029773" y="8671358"/>
            <a:ext cx="4901752" cy="2327567"/>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43"/>
          </p:nvPr>
        </p:nvSpPr>
        <p:spPr>
          <a:xfrm>
            <a:off x="1456987" y="8671358"/>
            <a:ext cx="4901752" cy="232756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663192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1_Placeholder">
    <p:spTree>
      <p:nvGrpSpPr>
        <p:cNvPr id="1" name=""/>
        <p:cNvGrpSpPr/>
        <p:nvPr/>
      </p:nvGrpSpPr>
      <p:grpSpPr>
        <a:xfrm>
          <a:off x="0" y="0"/>
          <a:ext cx="0" cy="0"/>
          <a:chOff x="0" y="0"/>
          <a:chExt cx="0" cy="0"/>
        </a:xfrm>
      </p:grpSpPr>
      <p:sp>
        <p:nvSpPr>
          <p:cNvPr id="37" name="Picture Placeholder 2"/>
          <p:cNvSpPr>
            <a:spLocks noGrp="1"/>
          </p:cNvSpPr>
          <p:nvPr>
            <p:ph type="pic" sz="quarter" idx="39"/>
          </p:nvPr>
        </p:nvSpPr>
        <p:spPr>
          <a:xfrm>
            <a:off x="1" y="3964940"/>
            <a:ext cx="4875530" cy="4875530"/>
          </a:xfrm>
          <a:solidFill>
            <a:schemeClr val="bg1">
              <a:lumMod val="95000"/>
            </a:schemeClr>
          </a:solidFill>
        </p:spPr>
        <p:txBody>
          <a:bodyPr>
            <a:normAutofit/>
          </a:bodyPr>
          <a:lstStyle>
            <a:lvl1pPr>
              <a:defRPr sz="2800"/>
            </a:lvl1pPr>
          </a:lstStyle>
          <a:p>
            <a:endParaRPr lang="en-US"/>
          </a:p>
        </p:txBody>
      </p:sp>
      <p:sp>
        <p:nvSpPr>
          <p:cNvPr id="38" name="Picture Placeholder 2"/>
          <p:cNvSpPr>
            <a:spLocks noGrp="1"/>
          </p:cNvSpPr>
          <p:nvPr>
            <p:ph type="pic" sz="quarter" idx="40"/>
          </p:nvPr>
        </p:nvSpPr>
        <p:spPr>
          <a:xfrm>
            <a:off x="4875530" y="8840470"/>
            <a:ext cx="4875530" cy="4875530"/>
          </a:xfrm>
          <a:solidFill>
            <a:schemeClr val="bg1">
              <a:lumMod val="95000"/>
            </a:schemeClr>
          </a:solidFill>
        </p:spPr>
        <p:txBody>
          <a:bodyPr>
            <a:normAutofit/>
          </a:bodyPr>
          <a:lstStyle>
            <a:lvl1pPr>
              <a:defRPr sz="2800"/>
            </a:lvl1pPr>
          </a:lstStyle>
          <a:p>
            <a:endParaRPr lang="en-US"/>
          </a:p>
        </p:txBody>
      </p:sp>
      <p:sp>
        <p:nvSpPr>
          <p:cNvPr id="39" name="Picture Placeholder 2"/>
          <p:cNvSpPr>
            <a:spLocks noGrp="1"/>
          </p:cNvSpPr>
          <p:nvPr>
            <p:ph type="pic" sz="quarter" idx="41"/>
          </p:nvPr>
        </p:nvSpPr>
        <p:spPr>
          <a:xfrm>
            <a:off x="9751061" y="3964940"/>
            <a:ext cx="4875530" cy="4875530"/>
          </a:xfrm>
          <a:solidFill>
            <a:schemeClr val="bg1">
              <a:lumMod val="95000"/>
            </a:schemeClr>
          </a:solidFill>
        </p:spPr>
        <p:txBody>
          <a:bodyPr>
            <a:normAutofit/>
          </a:bodyPr>
          <a:lstStyle>
            <a:lvl1pPr>
              <a:defRPr sz="2800"/>
            </a:lvl1pPr>
          </a:lstStyle>
          <a:p>
            <a:endParaRPr lang="en-US"/>
          </a:p>
        </p:txBody>
      </p:sp>
      <p:sp>
        <p:nvSpPr>
          <p:cNvPr id="40" name="Picture Placeholder 2"/>
          <p:cNvSpPr>
            <a:spLocks noGrp="1"/>
          </p:cNvSpPr>
          <p:nvPr>
            <p:ph type="pic" sz="quarter" idx="42"/>
          </p:nvPr>
        </p:nvSpPr>
        <p:spPr>
          <a:xfrm>
            <a:off x="14626590" y="8840470"/>
            <a:ext cx="4875530" cy="4875530"/>
          </a:xfrm>
          <a:solidFill>
            <a:schemeClr val="bg1">
              <a:lumMod val="95000"/>
            </a:schemeClr>
          </a:solidFill>
        </p:spPr>
        <p:txBody>
          <a:bodyPr>
            <a:normAutofit/>
          </a:bodyPr>
          <a:lstStyle>
            <a:lvl1pPr>
              <a:defRPr sz="2800"/>
            </a:lvl1pPr>
          </a:lstStyle>
          <a:p>
            <a:endParaRPr lang="en-US"/>
          </a:p>
        </p:txBody>
      </p:sp>
      <p:sp>
        <p:nvSpPr>
          <p:cNvPr id="41" name="Picture Placeholder 2"/>
          <p:cNvSpPr>
            <a:spLocks noGrp="1"/>
          </p:cNvSpPr>
          <p:nvPr>
            <p:ph type="pic" sz="quarter" idx="43"/>
          </p:nvPr>
        </p:nvSpPr>
        <p:spPr>
          <a:xfrm>
            <a:off x="19502119" y="3964940"/>
            <a:ext cx="4875530" cy="4875530"/>
          </a:xfrm>
          <a:solidFill>
            <a:schemeClr val="bg1">
              <a:lumMod val="95000"/>
            </a:schemeClr>
          </a:solidFill>
        </p:spPr>
        <p:txBody>
          <a:bodyPr>
            <a:normAutofit/>
          </a:bodyPr>
          <a:lstStyle>
            <a:lvl1pPr>
              <a:defRPr sz="2800"/>
            </a:lvl1pPr>
          </a:lstStyle>
          <a:p>
            <a:endParaRPr lang="en-US"/>
          </a:p>
        </p:txBody>
      </p:sp>
      <p:sp>
        <p:nvSpPr>
          <p:cNvPr id="42" name="Picture Placeholder 2"/>
          <p:cNvSpPr>
            <a:spLocks noGrp="1"/>
          </p:cNvSpPr>
          <p:nvPr>
            <p:ph type="pic" sz="quarter" idx="44"/>
          </p:nvPr>
        </p:nvSpPr>
        <p:spPr>
          <a:xfrm>
            <a:off x="9751059" y="8840470"/>
            <a:ext cx="4875530" cy="4875530"/>
          </a:xfrm>
          <a:solidFill>
            <a:schemeClr val="bg1">
              <a:lumMod val="95000"/>
            </a:schemeClr>
          </a:solidFill>
        </p:spPr>
        <p:txBody>
          <a:bodyPr>
            <a:normAutofit/>
          </a:bodyPr>
          <a:lstStyle>
            <a:lvl1pPr>
              <a:defRPr sz="2800"/>
            </a:lvl1pPr>
          </a:lstStyle>
          <a:p>
            <a:endParaRPr lang="en-US"/>
          </a:p>
        </p:txBody>
      </p:sp>
      <p:sp>
        <p:nvSpPr>
          <p:cNvPr id="43" name="Picture Placeholder 2"/>
          <p:cNvSpPr>
            <a:spLocks noGrp="1"/>
          </p:cNvSpPr>
          <p:nvPr>
            <p:ph type="pic" sz="quarter" idx="45"/>
          </p:nvPr>
        </p:nvSpPr>
        <p:spPr>
          <a:xfrm>
            <a:off x="14626588" y="3964940"/>
            <a:ext cx="4875530" cy="4875530"/>
          </a:xfrm>
          <a:solidFill>
            <a:schemeClr val="bg1">
              <a:lumMod val="95000"/>
            </a:schemeClr>
          </a:solidFill>
        </p:spPr>
        <p:txBody>
          <a:bodyPr>
            <a:normAutofit/>
          </a:bodyPr>
          <a:lstStyle>
            <a:lvl1pPr>
              <a:defRPr sz="2800"/>
            </a:lvl1pPr>
          </a:lstStyle>
          <a:p>
            <a:endParaRPr lang="en-US"/>
          </a:p>
        </p:txBody>
      </p:sp>
      <p:sp>
        <p:nvSpPr>
          <p:cNvPr id="44" name="Picture Placeholder 2"/>
          <p:cNvSpPr>
            <a:spLocks noGrp="1"/>
          </p:cNvSpPr>
          <p:nvPr>
            <p:ph type="pic" sz="quarter" idx="46"/>
          </p:nvPr>
        </p:nvSpPr>
        <p:spPr>
          <a:xfrm>
            <a:off x="0" y="8840470"/>
            <a:ext cx="4875530" cy="4875530"/>
          </a:xfrm>
          <a:solidFill>
            <a:schemeClr val="bg1">
              <a:lumMod val="95000"/>
            </a:schemeClr>
          </a:solidFill>
        </p:spPr>
        <p:txBody>
          <a:bodyPr>
            <a:normAutofit/>
          </a:bodyPr>
          <a:lstStyle>
            <a:lvl1pPr>
              <a:defRPr sz="2800"/>
            </a:lvl1pPr>
          </a:lstStyle>
          <a:p>
            <a:endParaRPr lang="en-US"/>
          </a:p>
        </p:txBody>
      </p:sp>
      <p:sp>
        <p:nvSpPr>
          <p:cNvPr id="45" name="Picture Placeholder 2"/>
          <p:cNvSpPr>
            <a:spLocks noGrp="1"/>
          </p:cNvSpPr>
          <p:nvPr>
            <p:ph type="pic" sz="quarter" idx="47"/>
          </p:nvPr>
        </p:nvSpPr>
        <p:spPr>
          <a:xfrm>
            <a:off x="4875529" y="3964940"/>
            <a:ext cx="4875530" cy="4875530"/>
          </a:xfrm>
          <a:solidFill>
            <a:schemeClr val="bg1">
              <a:lumMod val="95000"/>
            </a:schemeClr>
          </a:solidFill>
        </p:spPr>
        <p:txBody>
          <a:bodyPr>
            <a:normAutofit/>
          </a:bodyPr>
          <a:lstStyle>
            <a:lvl1pPr>
              <a:defRPr sz="2800"/>
            </a:lvl1pPr>
          </a:lstStyle>
          <a:p>
            <a:endParaRPr lang="en-US"/>
          </a:p>
        </p:txBody>
      </p:sp>
      <p:sp>
        <p:nvSpPr>
          <p:cNvPr id="46" name="Picture Placeholder 2"/>
          <p:cNvSpPr>
            <a:spLocks noGrp="1"/>
          </p:cNvSpPr>
          <p:nvPr>
            <p:ph type="pic" sz="quarter" idx="48"/>
          </p:nvPr>
        </p:nvSpPr>
        <p:spPr>
          <a:xfrm>
            <a:off x="19502115" y="8840470"/>
            <a:ext cx="4875530" cy="487553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49067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2_Placeholder">
    <p:spTree>
      <p:nvGrpSpPr>
        <p:cNvPr id="1" name=""/>
        <p:cNvGrpSpPr/>
        <p:nvPr/>
      </p:nvGrpSpPr>
      <p:grpSpPr>
        <a:xfrm>
          <a:off x="0" y="0"/>
          <a:ext cx="0" cy="0"/>
          <a:chOff x="0" y="0"/>
          <a:chExt cx="0" cy="0"/>
        </a:xfrm>
      </p:grpSpPr>
      <p:sp>
        <p:nvSpPr>
          <p:cNvPr id="38" name="Picture Placeholder 2"/>
          <p:cNvSpPr>
            <a:spLocks noGrp="1"/>
          </p:cNvSpPr>
          <p:nvPr>
            <p:ph type="pic" sz="quarter" idx="40"/>
          </p:nvPr>
        </p:nvSpPr>
        <p:spPr>
          <a:xfrm>
            <a:off x="4875530" y="8840470"/>
            <a:ext cx="4875530" cy="4875530"/>
          </a:xfrm>
          <a:solidFill>
            <a:schemeClr val="bg1">
              <a:lumMod val="95000"/>
            </a:schemeClr>
          </a:solidFill>
        </p:spPr>
        <p:txBody>
          <a:bodyPr>
            <a:normAutofit/>
          </a:bodyPr>
          <a:lstStyle>
            <a:lvl1pPr>
              <a:defRPr sz="2800"/>
            </a:lvl1pPr>
          </a:lstStyle>
          <a:p>
            <a:endParaRPr lang="en-US"/>
          </a:p>
        </p:txBody>
      </p:sp>
      <p:sp>
        <p:nvSpPr>
          <p:cNvPr id="39" name="Picture Placeholder 2"/>
          <p:cNvSpPr>
            <a:spLocks noGrp="1"/>
          </p:cNvSpPr>
          <p:nvPr>
            <p:ph type="pic" sz="quarter" idx="41"/>
          </p:nvPr>
        </p:nvSpPr>
        <p:spPr>
          <a:xfrm>
            <a:off x="9751061" y="3964940"/>
            <a:ext cx="4875530" cy="4875530"/>
          </a:xfrm>
          <a:solidFill>
            <a:schemeClr val="bg1">
              <a:lumMod val="95000"/>
            </a:schemeClr>
          </a:solidFill>
        </p:spPr>
        <p:txBody>
          <a:bodyPr>
            <a:normAutofit/>
          </a:bodyPr>
          <a:lstStyle>
            <a:lvl1pPr>
              <a:defRPr sz="2800"/>
            </a:lvl1pPr>
          </a:lstStyle>
          <a:p>
            <a:endParaRPr lang="en-US"/>
          </a:p>
        </p:txBody>
      </p:sp>
      <p:sp>
        <p:nvSpPr>
          <p:cNvPr id="41" name="Picture Placeholder 2"/>
          <p:cNvSpPr>
            <a:spLocks noGrp="1"/>
          </p:cNvSpPr>
          <p:nvPr>
            <p:ph type="pic" sz="quarter" idx="43"/>
          </p:nvPr>
        </p:nvSpPr>
        <p:spPr>
          <a:xfrm>
            <a:off x="19502119" y="3964940"/>
            <a:ext cx="4875530" cy="4875530"/>
          </a:xfrm>
          <a:solidFill>
            <a:schemeClr val="bg1">
              <a:lumMod val="95000"/>
            </a:schemeClr>
          </a:solidFill>
        </p:spPr>
        <p:txBody>
          <a:bodyPr>
            <a:normAutofit/>
          </a:bodyPr>
          <a:lstStyle>
            <a:lvl1pPr>
              <a:defRPr sz="2800"/>
            </a:lvl1pPr>
          </a:lstStyle>
          <a:p>
            <a:endParaRPr lang="en-US"/>
          </a:p>
        </p:txBody>
      </p:sp>
      <p:sp>
        <p:nvSpPr>
          <p:cNvPr id="42" name="Picture Placeholder 2"/>
          <p:cNvSpPr>
            <a:spLocks noGrp="1"/>
          </p:cNvSpPr>
          <p:nvPr>
            <p:ph type="pic" sz="quarter" idx="44"/>
          </p:nvPr>
        </p:nvSpPr>
        <p:spPr>
          <a:xfrm>
            <a:off x="9751059" y="8840470"/>
            <a:ext cx="4875530" cy="4875530"/>
          </a:xfrm>
          <a:solidFill>
            <a:schemeClr val="bg1">
              <a:lumMod val="95000"/>
            </a:schemeClr>
          </a:solidFill>
        </p:spPr>
        <p:txBody>
          <a:bodyPr>
            <a:normAutofit/>
          </a:bodyPr>
          <a:lstStyle>
            <a:lvl1pPr>
              <a:defRPr sz="2800"/>
            </a:lvl1pPr>
          </a:lstStyle>
          <a:p>
            <a:endParaRPr lang="en-US"/>
          </a:p>
        </p:txBody>
      </p:sp>
      <p:sp>
        <p:nvSpPr>
          <p:cNvPr id="43" name="Picture Placeholder 2"/>
          <p:cNvSpPr>
            <a:spLocks noGrp="1"/>
          </p:cNvSpPr>
          <p:nvPr>
            <p:ph type="pic" sz="quarter" idx="45"/>
          </p:nvPr>
        </p:nvSpPr>
        <p:spPr>
          <a:xfrm>
            <a:off x="14626588" y="3964940"/>
            <a:ext cx="4875530" cy="4875530"/>
          </a:xfrm>
          <a:solidFill>
            <a:schemeClr val="bg1">
              <a:lumMod val="95000"/>
            </a:schemeClr>
          </a:solidFill>
        </p:spPr>
        <p:txBody>
          <a:bodyPr>
            <a:normAutofit/>
          </a:bodyPr>
          <a:lstStyle>
            <a:lvl1pPr>
              <a:defRPr sz="2800"/>
            </a:lvl1pPr>
          </a:lstStyle>
          <a:p>
            <a:endParaRPr lang="en-US"/>
          </a:p>
        </p:txBody>
      </p:sp>
      <p:sp>
        <p:nvSpPr>
          <p:cNvPr id="44" name="Picture Placeholder 2"/>
          <p:cNvSpPr>
            <a:spLocks noGrp="1"/>
          </p:cNvSpPr>
          <p:nvPr>
            <p:ph type="pic" sz="quarter" idx="46"/>
          </p:nvPr>
        </p:nvSpPr>
        <p:spPr>
          <a:xfrm>
            <a:off x="0" y="8840470"/>
            <a:ext cx="4875530" cy="487553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13544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w/ White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457815-D18B-EE46-AB8A-031857A5EEE5}"/>
              </a:ext>
            </a:extLst>
          </p:cNvPr>
          <p:cNvSpPr>
            <a:spLocks noGrp="1" noChangeAspect="1"/>
          </p:cNvSpPr>
          <p:nvPr>
            <p:ph type="pic" sz="quarter" idx="10" hasCustomPrompt="1"/>
          </p:nvPr>
        </p:nvSpPr>
        <p:spPr>
          <a:xfrm>
            <a:off x="0" y="0"/>
            <a:ext cx="24377650" cy="13716000"/>
          </a:xfrm>
          <a:gradFill>
            <a:gsLst>
              <a:gs pos="0">
                <a:schemeClr val="accent1">
                  <a:lumMod val="5000"/>
                  <a:lumOff val="95000"/>
                </a:schemeClr>
              </a:gs>
              <a:gs pos="100000">
                <a:srgbClr val="D88E19"/>
              </a:gs>
            </a:gsLst>
            <a:lin ang="5400000" scaled="1"/>
          </a:gradFill>
        </p:spPr>
        <p:txBody>
          <a:bodyPr tIns="3200400">
            <a:normAutofit/>
          </a:bodyPr>
          <a:lstStyle>
            <a:lvl1pPr marL="0" indent="0" algn="ctr">
              <a:buFontTx/>
              <a:buNone/>
              <a:defRPr sz="4000" baseline="0">
                <a:solidFill>
                  <a:schemeClr val="tx1">
                    <a:lumMod val="50000"/>
                    <a:lumOff val="50000"/>
                  </a:schemeClr>
                </a:solidFill>
              </a:defRPr>
            </a:lvl1pPr>
          </a:lstStyle>
          <a:p>
            <a:r>
              <a:rPr lang="en-US" dirty="0"/>
              <a:t>FULL PHOTO BACKGROUND</a:t>
            </a:r>
          </a:p>
        </p:txBody>
      </p:sp>
      <p:sp>
        <p:nvSpPr>
          <p:cNvPr id="2" name="Title 1">
            <a:extLst>
              <a:ext uri="{FF2B5EF4-FFF2-40B4-BE49-F238E27FC236}">
                <a16:creationId xmlns:a16="http://schemas.microsoft.com/office/drawing/2014/main" id="{CD051827-EE98-6C4C-8F9F-08BEACF7E187}"/>
              </a:ext>
            </a:extLst>
          </p:cNvPr>
          <p:cNvSpPr>
            <a:spLocks noGrp="1"/>
          </p:cNvSpPr>
          <p:nvPr>
            <p:ph type="title"/>
          </p:nvPr>
        </p:nvSpPr>
        <p:spPr>
          <a:xfrm>
            <a:off x="3732266" y="4369676"/>
            <a:ext cx="16965367" cy="5048644"/>
          </a:xfrm>
        </p:spPr>
        <p:txBody>
          <a:bodyPr>
            <a:noAutofit/>
          </a:bodyPr>
          <a:lstStyle>
            <a:lvl1pPr>
              <a:defRPr sz="6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52717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4_Placeholder">
    <p:spTree>
      <p:nvGrpSpPr>
        <p:cNvPr id="1" name=""/>
        <p:cNvGrpSpPr/>
        <p:nvPr/>
      </p:nvGrpSpPr>
      <p:grpSpPr>
        <a:xfrm>
          <a:off x="0" y="0"/>
          <a:ext cx="0" cy="0"/>
          <a:chOff x="0" y="0"/>
          <a:chExt cx="0" cy="0"/>
        </a:xfrm>
      </p:grpSpPr>
      <p:sp>
        <p:nvSpPr>
          <p:cNvPr id="26" name="Picture Placeholder 2"/>
          <p:cNvSpPr>
            <a:spLocks noGrp="1"/>
          </p:cNvSpPr>
          <p:nvPr>
            <p:ph type="pic" sz="quarter" idx="36"/>
          </p:nvPr>
        </p:nvSpPr>
        <p:spPr>
          <a:xfrm>
            <a:off x="0" y="8503642"/>
            <a:ext cx="24377650" cy="5212358"/>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6977027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6_Placeholder">
    <p:spTree>
      <p:nvGrpSpPr>
        <p:cNvPr id="1" name=""/>
        <p:cNvGrpSpPr/>
        <p:nvPr/>
      </p:nvGrpSpPr>
      <p:grpSpPr>
        <a:xfrm>
          <a:off x="0" y="0"/>
          <a:ext cx="0" cy="0"/>
          <a:chOff x="0" y="0"/>
          <a:chExt cx="0" cy="0"/>
        </a:xfrm>
      </p:grpSpPr>
      <p:sp>
        <p:nvSpPr>
          <p:cNvPr id="15" name="Picture Placeholder 2"/>
          <p:cNvSpPr>
            <a:spLocks noGrp="1"/>
          </p:cNvSpPr>
          <p:nvPr>
            <p:ph type="pic" sz="quarter" idx="36"/>
          </p:nvPr>
        </p:nvSpPr>
        <p:spPr>
          <a:xfrm>
            <a:off x="1432875" y="1193292"/>
            <a:ext cx="5827803" cy="853495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37"/>
          </p:nvPr>
        </p:nvSpPr>
        <p:spPr>
          <a:xfrm>
            <a:off x="3896949" y="2790928"/>
            <a:ext cx="5827803" cy="8534956"/>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38"/>
          </p:nvPr>
        </p:nvSpPr>
        <p:spPr>
          <a:xfrm>
            <a:off x="6357847" y="4388564"/>
            <a:ext cx="5827803" cy="853495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597502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9_Placeholder">
    <p:spTree>
      <p:nvGrpSpPr>
        <p:cNvPr id="1" name=""/>
        <p:cNvGrpSpPr/>
        <p:nvPr/>
      </p:nvGrpSpPr>
      <p:grpSpPr>
        <a:xfrm>
          <a:off x="0" y="0"/>
          <a:ext cx="0" cy="0"/>
          <a:chOff x="0" y="0"/>
          <a:chExt cx="0" cy="0"/>
        </a:xfrm>
      </p:grpSpPr>
      <p:sp>
        <p:nvSpPr>
          <p:cNvPr id="33" name="Picture Placeholder 2"/>
          <p:cNvSpPr>
            <a:spLocks noGrp="1"/>
          </p:cNvSpPr>
          <p:nvPr>
            <p:ph type="pic" sz="quarter" idx="38"/>
          </p:nvPr>
        </p:nvSpPr>
        <p:spPr>
          <a:xfrm>
            <a:off x="6103153" y="4320786"/>
            <a:ext cx="12123888" cy="7566412"/>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39"/>
          </p:nvPr>
        </p:nvSpPr>
        <p:spPr>
          <a:xfrm>
            <a:off x="-6020735" y="4320786"/>
            <a:ext cx="12123888" cy="7566412"/>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40"/>
          </p:nvPr>
        </p:nvSpPr>
        <p:spPr>
          <a:xfrm>
            <a:off x="18227041" y="4320786"/>
            <a:ext cx="12123888" cy="7566412"/>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63326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0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0" y="0"/>
            <a:ext cx="10058400"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670991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3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14319250" y="0"/>
            <a:ext cx="10058400"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574745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2_Placeholder">
    <p:spTree>
      <p:nvGrpSpPr>
        <p:cNvPr id="1" name=""/>
        <p:cNvGrpSpPr/>
        <p:nvPr/>
      </p:nvGrpSpPr>
      <p:grpSpPr>
        <a:xfrm>
          <a:off x="0" y="0"/>
          <a:ext cx="0" cy="0"/>
          <a:chOff x="0" y="0"/>
          <a:chExt cx="0" cy="0"/>
        </a:xfrm>
      </p:grpSpPr>
      <p:sp>
        <p:nvSpPr>
          <p:cNvPr id="13" name="Picture Placeholder 2"/>
          <p:cNvSpPr>
            <a:spLocks noGrp="1"/>
          </p:cNvSpPr>
          <p:nvPr>
            <p:ph type="pic" sz="quarter" idx="39"/>
          </p:nvPr>
        </p:nvSpPr>
        <p:spPr>
          <a:xfrm>
            <a:off x="1" y="0"/>
            <a:ext cx="24377649" cy="6693396"/>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43971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4_Placeholder">
    <p:spTree>
      <p:nvGrpSpPr>
        <p:cNvPr id="1" name=""/>
        <p:cNvGrpSpPr/>
        <p:nvPr/>
      </p:nvGrpSpPr>
      <p:grpSpPr>
        <a:xfrm>
          <a:off x="0" y="0"/>
          <a:ext cx="0" cy="0"/>
          <a:chOff x="0" y="0"/>
          <a:chExt cx="0" cy="0"/>
        </a:xfrm>
      </p:grpSpPr>
      <p:sp>
        <p:nvSpPr>
          <p:cNvPr id="10" name="Picture Placeholder 2"/>
          <p:cNvSpPr>
            <a:spLocks noGrp="1"/>
          </p:cNvSpPr>
          <p:nvPr>
            <p:ph type="pic" sz="quarter" idx="39"/>
          </p:nvPr>
        </p:nvSpPr>
        <p:spPr>
          <a:xfrm>
            <a:off x="2687886" y="4261851"/>
            <a:ext cx="4434808" cy="4434807"/>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40"/>
          </p:nvPr>
        </p:nvSpPr>
        <p:spPr>
          <a:xfrm>
            <a:off x="7563098" y="4261851"/>
            <a:ext cx="4434808" cy="4434807"/>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41"/>
          </p:nvPr>
        </p:nvSpPr>
        <p:spPr>
          <a:xfrm>
            <a:off x="12438311" y="4261851"/>
            <a:ext cx="4434808" cy="4434807"/>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42"/>
          </p:nvPr>
        </p:nvSpPr>
        <p:spPr>
          <a:xfrm>
            <a:off x="17313524" y="4261851"/>
            <a:ext cx="4434808" cy="443480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0878955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5_Placeholder">
    <p:spTree>
      <p:nvGrpSpPr>
        <p:cNvPr id="1" name=""/>
        <p:cNvGrpSpPr/>
        <p:nvPr/>
      </p:nvGrpSpPr>
      <p:grpSpPr>
        <a:xfrm>
          <a:off x="0" y="0"/>
          <a:ext cx="0" cy="0"/>
          <a:chOff x="0" y="0"/>
          <a:chExt cx="0" cy="0"/>
        </a:xfrm>
      </p:grpSpPr>
      <p:sp>
        <p:nvSpPr>
          <p:cNvPr id="10" name="Picture Placeholder 2"/>
          <p:cNvSpPr>
            <a:spLocks noGrp="1"/>
          </p:cNvSpPr>
          <p:nvPr>
            <p:ph type="pic" sz="quarter" idx="39"/>
          </p:nvPr>
        </p:nvSpPr>
        <p:spPr>
          <a:xfrm>
            <a:off x="2687886" y="3923840"/>
            <a:ext cx="4434808" cy="4434807"/>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40"/>
          </p:nvPr>
        </p:nvSpPr>
        <p:spPr>
          <a:xfrm>
            <a:off x="7563098" y="3923840"/>
            <a:ext cx="4434808" cy="4434807"/>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41"/>
          </p:nvPr>
        </p:nvSpPr>
        <p:spPr>
          <a:xfrm>
            <a:off x="12438311" y="3923840"/>
            <a:ext cx="4434808" cy="4434807"/>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42"/>
          </p:nvPr>
        </p:nvSpPr>
        <p:spPr>
          <a:xfrm>
            <a:off x="17313524" y="3923840"/>
            <a:ext cx="4434808" cy="443480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802525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3_Placeholder">
    <p:spTree>
      <p:nvGrpSpPr>
        <p:cNvPr id="1" name=""/>
        <p:cNvGrpSpPr/>
        <p:nvPr/>
      </p:nvGrpSpPr>
      <p:grpSpPr>
        <a:xfrm>
          <a:off x="0" y="0"/>
          <a:ext cx="0" cy="0"/>
          <a:chOff x="0" y="0"/>
          <a:chExt cx="0" cy="0"/>
        </a:xfrm>
      </p:grpSpPr>
      <p:sp>
        <p:nvSpPr>
          <p:cNvPr id="5" name="Picture Placeholder 2"/>
          <p:cNvSpPr>
            <a:spLocks noGrp="1"/>
          </p:cNvSpPr>
          <p:nvPr>
            <p:ph type="pic" sz="quarter" idx="40"/>
          </p:nvPr>
        </p:nvSpPr>
        <p:spPr>
          <a:xfrm>
            <a:off x="12731828" y="3747446"/>
            <a:ext cx="9635504" cy="5474367"/>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281108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5_Placeholder">
    <p:spTree>
      <p:nvGrpSpPr>
        <p:cNvPr id="1" name=""/>
        <p:cNvGrpSpPr/>
        <p:nvPr/>
      </p:nvGrpSpPr>
      <p:grpSpPr>
        <a:xfrm>
          <a:off x="0" y="0"/>
          <a:ext cx="0" cy="0"/>
          <a:chOff x="0" y="0"/>
          <a:chExt cx="0" cy="0"/>
        </a:xfrm>
      </p:grpSpPr>
      <p:sp>
        <p:nvSpPr>
          <p:cNvPr id="15" name="Picture Placeholder 2"/>
          <p:cNvSpPr>
            <a:spLocks noGrp="1"/>
          </p:cNvSpPr>
          <p:nvPr>
            <p:ph type="pic" sz="quarter" idx="39"/>
          </p:nvPr>
        </p:nvSpPr>
        <p:spPr>
          <a:xfrm>
            <a:off x="2706939" y="2556805"/>
            <a:ext cx="4957330" cy="900574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29161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theme" Target="../theme/theme6.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theme" Target="../theme/theme7.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9.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96002437"/>
      </p:ext>
    </p:extLst>
  </p:cSld>
  <p:clrMap bg1="lt1" tx1="dk1" bg2="lt2" tx2="dk2" accent1="accent1" accent2="accent2" accent3="accent3" accent4="accent4" accent5="accent5" accent6="accent6" hlink="hlink" folHlink="folHlink"/>
  <p:sldLayoutIdLst>
    <p:sldLayoutId id="2147484031" r:id="rId1"/>
    <p:sldLayoutId id="2147484045" r:id="rId2"/>
    <p:sldLayoutId id="2147484033" r:id="rId3"/>
    <p:sldLayoutId id="2147484034" r:id="rId4"/>
    <p:sldLayoutId id="2147484043" r:id="rId5"/>
    <p:sldLayoutId id="2147484036" r:id="rId6"/>
    <p:sldLayoutId id="2147484037" r:id="rId7"/>
    <p:sldLayoutId id="2147484038" r:id="rId8"/>
    <p:sldLayoutId id="2147484039" r:id="rId9"/>
    <p:sldLayoutId id="2147484040" r:id="rId10"/>
    <p:sldLayoutId id="2147484041" r:id="rId11"/>
    <p:sldLayoutId id="2147484042" r:id="rId12"/>
    <p:sldLayoutId id="2147484044" r:id="rId13"/>
    <p:sldLayoutId id="2147484244" r:id="rId14"/>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92950426"/>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6826999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448" r:id="rId11"/>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480884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204" r:id="rId11"/>
    <p:sldLayoutId id="2147484205" r:id="rId12"/>
    <p:sldLayoutId id="2147484206" r:id="rId13"/>
    <p:sldLayoutId id="2147484207" r:id="rId14"/>
    <p:sldLayoutId id="2147484091" r:id="rId15"/>
    <p:sldLayoutId id="2147484093" r:id="rId16"/>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847048"/>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245" r:id="rId11"/>
    <p:sldLayoutId id="2147484246" r:id="rId12"/>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70069240"/>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 id="2147484171" r:id="rId22"/>
    <p:sldLayoutId id="2147484172" r:id="rId23"/>
    <p:sldLayoutId id="2147484173" r:id="rId24"/>
    <p:sldLayoutId id="2147484174" r:id="rId25"/>
    <p:sldLayoutId id="2147484175" r:id="rId26"/>
    <p:sldLayoutId id="2147484176" r:id="rId27"/>
    <p:sldLayoutId id="2147484177" r:id="rId28"/>
    <p:sldLayoutId id="2147484178" r:id="rId29"/>
    <p:sldLayoutId id="2147484179" r:id="rId30"/>
    <p:sldLayoutId id="2147484180" r:id="rId31"/>
    <p:sldLayoutId id="2147484181" r:id="rId32"/>
    <p:sldLayoutId id="2147484182" r:id="rId33"/>
    <p:sldLayoutId id="2147484183" r:id="rId34"/>
    <p:sldLayoutId id="2147484184" r:id="rId35"/>
    <p:sldLayoutId id="2147484185" r:id="rId36"/>
    <p:sldLayoutId id="2147484186" r:id="rId37"/>
    <p:sldLayoutId id="2147484187" r:id="rId38"/>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617EC7-E197-F243-A036-75729321956E}"/>
              </a:ext>
            </a:extLst>
          </p:cNvPr>
          <p:cNvSpPr>
            <a:spLocks noGrp="1"/>
          </p:cNvSpPr>
          <p:nvPr>
            <p:ph type="body" idx="1"/>
          </p:nvPr>
        </p:nvSpPr>
        <p:spPr>
          <a:xfrm>
            <a:off x="1676400" y="3651250"/>
            <a:ext cx="21024850" cy="8702675"/>
          </a:xfrm>
          <a:prstGeom prst="rect">
            <a:avLst/>
          </a:prstGeom>
        </p:spPr>
        <p:txBody>
          <a:bodyPr vert="horz" lIns="91440" tIns="45720" rIns="91440" bIns="45720" rtlCol="0">
            <a:normAutofit/>
          </a:bodyPr>
          <a:lstStyle/>
          <a:p>
            <a:pPr lvl="0"/>
            <a:r>
              <a:rPr lang="en-US" dirty="0"/>
              <a:t>Edit Master text styles</a:t>
            </a:r>
          </a:p>
          <a:p>
            <a:pPr lvl="0"/>
            <a:endParaRPr lang="en-US" dirty="0"/>
          </a:p>
          <a:p>
            <a:pPr lvl="1"/>
            <a:br>
              <a:rPr lang="en-US" dirty="0"/>
            </a:b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04FE59-F2CD-0842-B10A-79C53927C1AE}"/>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2C75F9F1-F6BA-2445-BBC2-E8978E1FAF3C}" type="datetimeFigureOut">
              <a:rPr lang="en-US" smtClean="0"/>
              <a:t>6/17/20</a:t>
            </a:fld>
            <a:endParaRPr lang="en-US"/>
          </a:p>
        </p:txBody>
      </p:sp>
      <p:sp>
        <p:nvSpPr>
          <p:cNvPr id="6" name="Slide Number Placeholder 5">
            <a:extLst>
              <a:ext uri="{FF2B5EF4-FFF2-40B4-BE49-F238E27FC236}">
                <a16:creationId xmlns:a16="http://schemas.microsoft.com/office/drawing/2014/main" id="{0A74A372-7442-9F4F-B31F-74BBAFC38C75}"/>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F5684FC-ECA9-6E42-9CB2-7ED67E80E2C9}" type="slidenum">
              <a:rPr lang="en-US" smtClean="0"/>
              <a:t>‹#›</a:t>
            </a:fld>
            <a:endParaRPr lang="en-US"/>
          </a:p>
        </p:txBody>
      </p:sp>
      <p:sp>
        <p:nvSpPr>
          <p:cNvPr id="7" name="Title Placeholder 6">
            <a:extLst>
              <a:ext uri="{FF2B5EF4-FFF2-40B4-BE49-F238E27FC236}">
                <a16:creationId xmlns:a16="http://schemas.microsoft.com/office/drawing/2014/main" id="{5C8FC09E-B9F9-F04E-B02F-98D9629F903A}"/>
              </a:ext>
            </a:extLst>
          </p:cNvPr>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9120684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40" r:id="rId16"/>
    <p:sldLayoutId id="2147484241" r:id="rId17"/>
    <p:sldLayoutId id="2147484242" r:id="rId18"/>
    <p:sldLayoutId id="2147484243" r:id="rId19"/>
    <p:sldLayoutId id="2147484239" r:id="rId20"/>
  </p:sldLayoutIdLst>
  <p:txStyles>
    <p:title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7000" b="1" i="0" kern="1200" baseline="0">
          <a:solidFill>
            <a:srgbClr val="2B3136"/>
          </a:solidFill>
          <a:latin typeface="Montserrat" panose="02000505000000020004" pitchFamily="2" charset="77"/>
          <a:ea typeface="+mn-ea"/>
          <a:cs typeface="+mn-cs"/>
        </a:defRPr>
      </a:lvl1pPr>
      <a:lvl2pPr marL="0" indent="0" algn="ctr" defTabSz="914400" rtl="0" eaLnBrk="1" latinLnBrk="0" hangingPunct="1">
        <a:lnSpc>
          <a:spcPct val="90000"/>
        </a:lnSpc>
        <a:spcBef>
          <a:spcPts val="500"/>
        </a:spcBef>
        <a:buFontTx/>
        <a:buNone/>
        <a:defRPr sz="7000" b="0" i="0" kern="1200" baseline="0">
          <a:solidFill>
            <a:srgbClr val="2B3136"/>
          </a:solidFill>
          <a:latin typeface="+mn-lt"/>
          <a:ea typeface="+mn-ea"/>
          <a:cs typeface="+mn-cs"/>
        </a:defRPr>
      </a:lvl2pPr>
      <a:lvl3pPr marL="914400" indent="0" algn="l" defTabSz="914400" rtl="0" eaLnBrk="1" latinLnBrk="0" hangingPunct="1">
        <a:lnSpc>
          <a:spcPct val="90000"/>
        </a:lnSpc>
        <a:spcBef>
          <a:spcPts val="500"/>
        </a:spcBef>
        <a:buFontTx/>
        <a:buNone/>
        <a:defRPr sz="6000" b="1" i="0" kern="1200" cap="all" baseline="0">
          <a:solidFill>
            <a:srgbClr val="D88E19"/>
          </a:solidFill>
          <a:latin typeface="Montserrat" panose="02000505000000020004" pitchFamily="2" charset="77"/>
          <a:ea typeface="+mn-ea"/>
          <a:cs typeface="+mn-cs"/>
        </a:defRPr>
      </a:lvl3pPr>
      <a:lvl4pPr marL="914400" indent="0" algn="l" defTabSz="914400" rtl="0" eaLnBrk="1" latinLnBrk="0" hangingPunct="1">
        <a:lnSpc>
          <a:spcPct val="90000"/>
        </a:lnSpc>
        <a:spcBef>
          <a:spcPts val="500"/>
        </a:spcBef>
        <a:buFontTx/>
        <a:buNone/>
        <a:defRPr sz="4400" kern="1200" baseline="0">
          <a:solidFill>
            <a:srgbClr val="2B3136"/>
          </a:solidFill>
          <a:latin typeface="Montserrat" panose="02000505000000020004" pitchFamily="2" charset="77"/>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4400" kern="1200" baseline="0">
          <a:solidFill>
            <a:srgbClr val="2B3136"/>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FFDCF-0DD9-6F46-A300-F10415D44EA6}"/>
              </a:ext>
            </a:extLst>
          </p:cNvPr>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8EB61-B31D-B145-9189-8A8488C561C9}"/>
              </a:ext>
            </a:extLst>
          </p:cNvPr>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A0631-6FFC-7F41-8710-9CD2C7DD828B}"/>
              </a:ext>
            </a:extLst>
          </p:cNvPr>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2C75F9F1-F6BA-2445-BBC2-E8978E1FAF3C}" type="datetimeFigureOut">
              <a:rPr lang="en-US" smtClean="0"/>
              <a:t>6/17/20</a:t>
            </a:fld>
            <a:endParaRPr lang="en-US"/>
          </a:p>
        </p:txBody>
      </p:sp>
      <p:sp>
        <p:nvSpPr>
          <p:cNvPr id="5" name="Footer Placeholder 4">
            <a:extLst>
              <a:ext uri="{FF2B5EF4-FFF2-40B4-BE49-F238E27FC236}">
                <a16:creationId xmlns:a16="http://schemas.microsoft.com/office/drawing/2014/main" id="{5A89BF45-B485-BA4A-BA4B-81B194F75E87}"/>
              </a:ext>
            </a:extLst>
          </p:cNvPr>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6A488B-26AE-894F-B8E3-79C3EEE7EF39}"/>
              </a:ext>
            </a:extLst>
          </p:cNvPr>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6F5684FC-ECA9-6E42-9CB2-7ED67E80E2C9}" type="slidenum">
              <a:rPr lang="en-US" smtClean="0"/>
              <a:t>‹#›</a:t>
            </a:fld>
            <a:endParaRPr lang="en-US"/>
          </a:p>
        </p:txBody>
      </p:sp>
    </p:spTree>
    <p:extLst>
      <p:ext uri="{BB962C8B-B14F-4D97-AF65-F5344CB8AC3E}">
        <p14:creationId xmlns:p14="http://schemas.microsoft.com/office/powerpoint/2010/main" val="3985325044"/>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5" r:id="rId16"/>
    <p:sldLayoutId id="2147484436" r:id="rId17"/>
    <p:sldLayoutId id="2147484449" r:id="rId18"/>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1633303" y="3606800"/>
            <a:ext cx="21736738" cy="864616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16251767" y="12496801"/>
            <a:ext cx="7110148" cy="730250"/>
          </a:xfrm>
          <a:prstGeom prst="rect">
            <a:avLst/>
          </a:prstGeom>
        </p:spPr>
        <p:txBody>
          <a:bodyPr vert="horz" anchor="ctr" anchorCtr="0"/>
          <a:lstStyle>
            <a:lvl1pPr algn="l">
              <a:defRPr sz="2800">
                <a:solidFill>
                  <a:schemeClr val="tx2"/>
                </a:solidFill>
              </a:defRPr>
            </a:lvl1pPr>
            <a:extLst/>
          </a:lstStyle>
          <a:p>
            <a:fld id="{E4606EA6-EFEA-4C30-9264-4F9291A5780D}" type="datetime1">
              <a:rPr lang="en-US" smtClean="0"/>
              <a:pPr/>
              <a:t>6/17/20</a:t>
            </a:fld>
            <a:endParaRPr lang="en-US" sz="2800" dirty="0">
              <a:solidFill>
                <a:schemeClr val="tx2"/>
              </a:solidFill>
            </a:endParaRPr>
          </a:p>
        </p:txBody>
      </p:sp>
      <p:sp>
        <p:nvSpPr>
          <p:cNvPr id="3" name="Footer Placeholder 2"/>
          <p:cNvSpPr>
            <a:spLocks noGrp="1"/>
          </p:cNvSpPr>
          <p:nvPr>
            <p:ph type="ftr" sz="quarter" idx="3"/>
          </p:nvPr>
        </p:nvSpPr>
        <p:spPr>
          <a:xfrm>
            <a:off x="1625194" y="12496417"/>
            <a:ext cx="14452457" cy="730250"/>
          </a:xfrm>
          <a:prstGeom prst="rect">
            <a:avLst/>
          </a:prstGeom>
        </p:spPr>
        <p:txBody>
          <a:bodyPr vert="horz" anchor="ctr"/>
          <a:lstStyle>
            <a:lvl1pPr algn="r">
              <a:defRPr sz="2800">
                <a:solidFill>
                  <a:schemeClr val="tx2"/>
                </a:solidFill>
              </a:defRPr>
            </a:lvl1pPr>
            <a:extLst/>
          </a:lstStyle>
          <a:p>
            <a:pPr algn="r"/>
            <a:endParaRPr lang="en-US" sz="2800" dirty="0">
              <a:solidFill>
                <a:schemeClr val="tx2"/>
              </a:solidFill>
            </a:endParaRPr>
          </a:p>
        </p:txBody>
      </p:sp>
      <p:sp>
        <p:nvSpPr>
          <p:cNvPr id="7" name="Rectangle 6"/>
          <p:cNvSpPr/>
          <p:nvPr/>
        </p:nvSpPr>
        <p:spPr>
          <a:xfrm>
            <a:off x="0" y="2920454"/>
            <a:ext cx="24377650" cy="64008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8" name="Rectangle 7"/>
          <p:cNvSpPr/>
          <p:nvPr/>
        </p:nvSpPr>
        <p:spPr>
          <a:xfrm>
            <a:off x="0" y="3011894"/>
            <a:ext cx="1422030" cy="457200"/>
          </a:xfrm>
          <a:prstGeom prst="rect">
            <a:avLst/>
          </a:prstGeom>
          <a:solidFill>
            <a:srgbClr val="CB8E1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solidFill>
                <a:srgbClr val="CB8E15"/>
              </a:solidFill>
            </a:endParaRPr>
          </a:p>
        </p:txBody>
      </p:sp>
      <p:sp>
        <p:nvSpPr>
          <p:cNvPr id="9" name="Rectangle 8"/>
          <p:cNvSpPr/>
          <p:nvPr/>
        </p:nvSpPr>
        <p:spPr>
          <a:xfrm>
            <a:off x="1574390" y="3011894"/>
            <a:ext cx="22803260" cy="4572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570"/>
          </a:p>
        </p:txBody>
      </p:sp>
      <p:sp>
        <p:nvSpPr>
          <p:cNvPr id="23" name="Slide Number Placeholder 22"/>
          <p:cNvSpPr>
            <a:spLocks noGrp="1"/>
          </p:cNvSpPr>
          <p:nvPr>
            <p:ph type="sldNum" sz="quarter" idx="4"/>
          </p:nvPr>
        </p:nvSpPr>
        <p:spPr>
          <a:xfrm>
            <a:off x="0" y="2996022"/>
            <a:ext cx="1422030" cy="488952"/>
          </a:xfrm>
          <a:prstGeom prst="rect">
            <a:avLst/>
          </a:prstGeom>
        </p:spPr>
        <p:txBody>
          <a:bodyPr vert="horz" anchor="ctr" anchorCtr="0">
            <a:normAutofit/>
          </a:bodyPr>
          <a:lstStyle>
            <a:lvl1pPr algn="ctr">
              <a:defRPr sz="2800" b="1">
                <a:solidFill>
                  <a:srgbClr val="FFFFFF"/>
                </a:solidFill>
              </a:defRPr>
            </a:lvl1pPr>
            <a:extLst/>
          </a:lstStyle>
          <a:p>
            <a:pPr algn="ctr"/>
            <a:fld id="{8F82E0A0-C266-4798-8C8F-B9F91E9DA37E}" type="slidenum">
              <a:rPr lang="en-US" sz="2800" b="1" smtClean="0">
                <a:solidFill>
                  <a:srgbClr val="FFFFFF"/>
                </a:solidFill>
              </a:rPr>
              <a:pPr algn="ctr"/>
              <a:t>‹#›</a:t>
            </a:fld>
            <a:endParaRPr lang="en-US" sz="2800" b="1" dirty="0">
              <a:solidFill>
                <a:srgbClr val="FFFFFF"/>
              </a:solidFill>
            </a:endParaRPr>
          </a:p>
        </p:txBody>
      </p:sp>
      <p:sp>
        <p:nvSpPr>
          <p:cNvPr id="22" name="Title Placeholder 21"/>
          <p:cNvSpPr>
            <a:spLocks noGrp="1"/>
          </p:cNvSpPr>
          <p:nvPr>
            <p:ph type="title"/>
          </p:nvPr>
        </p:nvSpPr>
        <p:spPr>
          <a:xfrm>
            <a:off x="1625177" y="314960"/>
            <a:ext cx="21736738" cy="2682240"/>
          </a:xfrm>
          <a:prstGeom prst="rect">
            <a:avLst/>
          </a:prstGeom>
        </p:spPr>
        <p:txBody>
          <a:bodyPr vert="horz" anchor="b">
            <a:normAutofit/>
          </a:bodyPr>
          <a:lstStyle/>
          <a:p>
            <a:r>
              <a:rPr lang="en-US" dirty="0"/>
              <a:t>Click to edit Master title style</a:t>
            </a:r>
          </a:p>
        </p:txBody>
      </p:sp>
    </p:spTree>
    <p:extLst>
      <p:ext uri="{BB962C8B-B14F-4D97-AF65-F5344CB8AC3E}">
        <p14:creationId xmlns:p14="http://schemas.microsoft.com/office/powerpoint/2010/main" val="233725526"/>
      </p:ext>
    </p:extLst>
  </p:cSld>
  <p:clrMap bg1="dk1" tx1="lt1" bg2="dk2"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l" rtl="0" eaLnBrk="1" latinLnBrk="0" hangingPunct="1">
        <a:spcBef>
          <a:spcPct val="0"/>
        </a:spcBef>
        <a:buNone/>
        <a:defRPr sz="8400" kern="1200">
          <a:solidFill>
            <a:srgbClr val="E9A827"/>
          </a:solidFill>
          <a:latin typeface="+mj-lt"/>
          <a:ea typeface="+mj-ea"/>
          <a:cs typeface="+mj-cs"/>
        </a:defRPr>
      </a:lvl1pPr>
      <a:extLst/>
    </p:titleStyle>
    <p:bodyStyle>
      <a:lvl1pPr marL="640080" indent="-640080" algn="l" rtl="0" eaLnBrk="1" latinLnBrk="0" hangingPunct="1">
        <a:spcBef>
          <a:spcPts val="1400"/>
        </a:spcBef>
        <a:buClr>
          <a:srgbClr val="CB8E15"/>
        </a:buClr>
        <a:buSzPct val="60000"/>
        <a:buFont typeface="Wingdings"/>
        <a:buChar char=""/>
        <a:defRPr sz="5800" kern="1200">
          <a:solidFill>
            <a:schemeClr val="tx1"/>
          </a:solidFill>
          <a:latin typeface="+mn-lt"/>
          <a:ea typeface="+mn-ea"/>
          <a:cs typeface="+mn-cs"/>
        </a:defRPr>
      </a:lvl1pPr>
      <a:lvl2pPr marL="1280160" indent="-548640" algn="l" rtl="0" eaLnBrk="1" latinLnBrk="0" hangingPunct="1">
        <a:spcBef>
          <a:spcPts val="1100"/>
        </a:spcBef>
        <a:buClr>
          <a:schemeClr val="accent1"/>
        </a:buClr>
        <a:buSzPct val="70000"/>
        <a:buFont typeface="Wingdings 2"/>
        <a:buChar char=""/>
        <a:defRPr sz="5200" kern="1200">
          <a:solidFill>
            <a:schemeClr val="tx1"/>
          </a:solidFill>
          <a:latin typeface="+mn-lt"/>
          <a:ea typeface="+mn-ea"/>
          <a:cs typeface="+mn-cs"/>
        </a:defRPr>
      </a:lvl2pPr>
      <a:lvl3pPr marL="1828800" indent="-457200" algn="l" rtl="0" eaLnBrk="1" latinLnBrk="0" hangingPunct="1">
        <a:spcBef>
          <a:spcPts val="1000"/>
        </a:spcBef>
        <a:buClr>
          <a:srgbClr val="CB8E15"/>
        </a:buClr>
        <a:buSzPct val="75000"/>
        <a:buFont typeface="Wingdings"/>
        <a:buChar char=""/>
        <a:defRPr sz="4600" kern="1200">
          <a:solidFill>
            <a:schemeClr val="tx1"/>
          </a:solidFill>
          <a:latin typeface="+mn-lt"/>
          <a:ea typeface="+mn-ea"/>
          <a:cs typeface="+mn-cs"/>
        </a:defRPr>
      </a:lvl3pPr>
      <a:lvl4pPr marL="2743200" indent="-457200" algn="l" rtl="0" eaLnBrk="1" latinLnBrk="0" hangingPunct="1">
        <a:spcBef>
          <a:spcPts val="800"/>
        </a:spcBef>
        <a:buClr>
          <a:schemeClr val="accent3"/>
        </a:buClr>
        <a:buSzPct val="75000"/>
        <a:buFont typeface="Wingdings"/>
        <a:buChar char=""/>
        <a:defRPr sz="4000" kern="1200">
          <a:solidFill>
            <a:schemeClr val="tx1"/>
          </a:solidFill>
          <a:latin typeface="+mn-lt"/>
          <a:ea typeface="+mn-ea"/>
          <a:cs typeface="+mn-cs"/>
        </a:defRPr>
      </a:lvl4pPr>
      <a:lvl5pPr marL="3657600" indent="-457200" algn="l" rtl="0" eaLnBrk="1" latinLnBrk="0" hangingPunct="1">
        <a:spcBef>
          <a:spcPts val="800"/>
        </a:spcBef>
        <a:buClr>
          <a:schemeClr val="accent4"/>
        </a:buClr>
        <a:buSzPct val="65000"/>
        <a:buFont typeface="Wingdings"/>
        <a:buChar char=""/>
        <a:defRPr sz="4000" kern="1200">
          <a:solidFill>
            <a:schemeClr val="tx1"/>
          </a:solidFill>
          <a:latin typeface="+mn-lt"/>
          <a:ea typeface="+mn-ea"/>
          <a:cs typeface="+mn-cs"/>
        </a:defRPr>
      </a:lvl5pPr>
      <a:lvl6pPr marL="4206240" indent="-457200" algn="l" rtl="0" eaLnBrk="1" latinLnBrk="0" hangingPunct="1">
        <a:spcBef>
          <a:spcPct val="20000"/>
        </a:spcBef>
        <a:buClr>
          <a:schemeClr val="accent1"/>
        </a:buClr>
        <a:buFont typeface="Wingdings"/>
        <a:buNone/>
        <a:defRPr sz="3600" kern="1200" baseline="0">
          <a:solidFill>
            <a:schemeClr val="tx1"/>
          </a:solidFill>
          <a:latin typeface="+mn-lt"/>
          <a:ea typeface="+mn-ea"/>
          <a:cs typeface="+mn-cs"/>
        </a:defRPr>
      </a:lvl6pPr>
      <a:lvl7pPr marL="4754880" indent="-457200" algn="l" rtl="0" eaLnBrk="1" latinLnBrk="0" hangingPunct="1">
        <a:spcBef>
          <a:spcPct val="20000"/>
        </a:spcBef>
        <a:buClr>
          <a:schemeClr val="accent2"/>
        </a:buClr>
        <a:buFont typeface="Wingdings"/>
        <a:buChar char="§"/>
        <a:defRPr sz="3600" kern="1200" baseline="0">
          <a:solidFill>
            <a:schemeClr val="tx1"/>
          </a:solidFill>
          <a:latin typeface="+mn-lt"/>
          <a:ea typeface="+mn-ea"/>
          <a:cs typeface="+mn-cs"/>
        </a:defRPr>
      </a:lvl7pPr>
      <a:lvl8pPr marL="5303520" indent="-457200" algn="l" rtl="0" eaLnBrk="1" latinLnBrk="0" hangingPunct="1">
        <a:spcBef>
          <a:spcPct val="20000"/>
        </a:spcBef>
        <a:buClr>
          <a:schemeClr val="accent3"/>
        </a:buClr>
        <a:buFont typeface="Wingdings"/>
        <a:buChar char="§"/>
        <a:defRPr sz="3600" kern="1200" baseline="0">
          <a:solidFill>
            <a:schemeClr val="tx1"/>
          </a:solidFill>
          <a:latin typeface="+mn-lt"/>
          <a:ea typeface="+mn-ea"/>
          <a:cs typeface="+mn-cs"/>
        </a:defRPr>
      </a:lvl8pPr>
      <a:lvl9pPr marL="5852160" indent="-457200" algn="l" rtl="0" eaLnBrk="1" latinLnBrk="0" hangingPunct="1">
        <a:spcBef>
          <a:spcPct val="20000"/>
        </a:spcBef>
        <a:buClr>
          <a:schemeClr val="accent4"/>
        </a:buClr>
        <a:buFont typeface="Wingdings"/>
        <a:buChar char="§"/>
        <a:defRPr sz="36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914400" algn="l" rtl="0" eaLnBrk="1" hangingPunct="1">
        <a:defRPr kern="1200">
          <a:solidFill>
            <a:schemeClr val="tx1"/>
          </a:solidFill>
          <a:latin typeface="+mn-lt"/>
          <a:ea typeface="+mn-ea"/>
          <a:cs typeface="+mn-cs"/>
        </a:defRPr>
      </a:lvl2pPr>
      <a:lvl3pPr marL="1828800" algn="l" rtl="0" eaLnBrk="1" hangingPunct="1">
        <a:defRPr kern="1200">
          <a:solidFill>
            <a:schemeClr val="tx1"/>
          </a:solidFill>
          <a:latin typeface="+mn-lt"/>
          <a:ea typeface="+mn-ea"/>
          <a:cs typeface="+mn-cs"/>
        </a:defRPr>
      </a:lvl3pPr>
      <a:lvl4pPr marL="2743200" algn="l" rtl="0" eaLnBrk="1" hangingPunct="1">
        <a:defRPr kern="1200">
          <a:solidFill>
            <a:schemeClr val="tx1"/>
          </a:solidFill>
          <a:latin typeface="+mn-lt"/>
          <a:ea typeface="+mn-ea"/>
          <a:cs typeface="+mn-cs"/>
        </a:defRPr>
      </a:lvl4pPr>
      <a:lvl5pPr marL="3657600" algn="l" rtl="0" eaLnBrk="1" hangingPunct="1">
        <a:defRPr kern="1200">
          <a:solidFill>
            <a:schemeClr val="tx1"/>
          </a:solidFill>
          <a:latin typeface="+mn-lt"/>
          <a:ea typeface="+mn-ea"/>
          <a:cs typeface="+mn-cs"/>
        </a:defRPr>
      </a:lvl5pPr>
      <a:lvl6pPr marL="4572000" algn="l" rtl="0" eaLnBrk="1" hangingPunct="1">
        <a:defRPr kern="1200">
          <a:solidFill>
            <a:schemeClr val="tx1"/>
          </a:solidFill>
          <a:latin typeface="+mn-lt"/>
          <a:ea typeface="+mn-ea"/>
          <a:cs typeface="+mn-cs"/>
        </a:defRPr>
      </a:lvl6pPr>
      <a:lvl7pPr marL="5486400" algn="l" rtl="0" eaLnBrk="1" hangingPunct="1">
        <a:defRPr kern="1200">
          <a:solidFill>
            <a:schemeClr val="tx1"/>
          </a:solidFill>
          <a:latin typeface="+mn-lt"/>
          <a:ea typeface="+mn-ea"/>
          <a:cs typeface="+mn-cs"/>
        </a:defRPr>
      </a:lvl7pPr>
      <a:lvl8pPr marL="6400800" algn="l" rtl="0" eaLnBrk="1" hangingPunct="1">
        <a:defRPr kern="1200">
          <a:solidFill>
            <a:schemeClr val="tx1"/>
          </a:solidFill>
          <a:latin typeface="+mn-lt"/>
          <a:ea typeface="+mn-ea"/>
          <a:cs typeface="+mn-cs"/>
        </a:defRPr>
      </a:lvl8pPr>
      <a:lvl9pPr marL="73152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1.xml"/><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142.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1.xml"/><Relationship Id="rId5" Type="http://schemas.openxmlformats.org/officeDocument/2006/relationships/image" Target="../media/image29.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0.xml"/><Relationship Id="rId5" Type="http://schemas.openxmlformats.org/officeDocument/2006/relationships/image" Target="../media/image32.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0.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1.xml"/><Relationship Id="rId5" Type="http://schemas.openxmlformats.org/officeDocument/2006/relationships/image" Target="../media/image50.png"/><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8.xml"/><Relationship Id="rId5" Type="http://schemas.openxmlformats.org/officeDocument/2006/relationships/image" Target="../media/image52.png"/><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41.xml"/><Relationship Id="rId5" Type="http://schemas.openxmlformats.org/officeDocument/2006/relationships/image" Target="../media/image55.sv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41.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36C3-BBE0-384D-A790-DD7FBF5FDA0C}"/>
              </a:ext>
            </a:extLst>
          </p:cNvPr>
          <p:cNvSpPr>
            <a:spLocks noGrp="1"/>
          </p:cNvSpPr>
          <p:nvPr>
            <p:ph type="title"/>
          </p:nvPr>
        </p:nvSpPr>
        <p:spPr>
          <a:xfrm>
            <a:off x="1847088" y="7489372"/>
            <a:ext cx="20707858" cy="3170628"/>
          </a:xfrm>
        </p:spPr>
        <p:txBody>
          <a:bodyPr>
            <a:normAutofit fontScale="90000"/>
          </a:bodyPr>
          <a:lstStyle/>
          <a:p>
            <a:r>
              <a:rPr lang="en-US" sz="9600" cap="small" dirty="0"/>
              <a:t>How To Make Your </a:t>
            </a:r>
            <a:br>
              <a:rPr lang="en-US" sz="9600" cap="small" dirty="0"/>
            </a:br>
            <a:r>
              <a:rPr lang="en-US" sz="9600" cap="small" dirty="0"/>
              <a:t>Major Gifts Program Successful</a:t>
            </a:r>
            <a:br>
              <a:rPr lang="en-US" sz="9600" dirty="0"/>
            </a:br>
            <a:endParaRPr lang="en-US" dirty="0"/>
          </a:p>
        </p:txBody>
      </p:sp>
      <p:sp>
        <p:nvSpPr>
          <p:cNvPr id="5" name="TextBox 4">
            <a:extLst>
              <a:ext uri="{FF2B5EF4-FFF2-40B4-BE49-F238E27FC236}">
                <a16:creationId xmlns:a16="http://schemas.microsoft.com/office/drawing/2014/main" id="{19ED0D3A-B44F-154F-8A63-8D6840C9E903}"/>
              </a:ext>
            </a:extLst>
          </p:cNvPr>
          <p:cNvSpPr txBox="1"/>
          <p:nvPr/>
        </p:nvSpPr>
        <p:spPr>
          <a:xfrm>
            <a:off x="4245429" y="10660000"/>
            <a:ext cx="16981714" cy="1754326"/>
          </a:xfrm>
          <a:prstGeom prst="rect">
            <a:avLst/>
          </a:prstGeom>
          <a:noFill/>
        </p:spPr>
        <p:txBody>
          <a:bodyPr wrap="square" rtlCol="0">
            <a:spAutoFit/>
          </a:bodyPr>
          <a:lstStyle/>
          <a:p>
            <a:pPr algn="ctr"/>
            <a:r>
              <a:rPr lang="en-US" b="1" dirty="0">
                <a:solidFill>
                  <a:srgbClr val="FF0000"/>
                </a:solidFill>
              </a:rPr>
              <a:t>This presentation, in whole or in part, may be used for non-commercial purposes with attribution to Veritus Group.  It may NOT be used, in whole or in part, for commercial purposes unless written permission from Veritus Group has been given.</a:t>
            </a:r>
          </a:p>
        </p:txBody>
      </p:sp>
    </p:spTree>
    <p:extLst>
      <p:ext uri="{BB962C8B-B14F-4D97-AF65-F5344CB8AC3E}">
        <p14:creationId xmlns:p14="http://schemas.microsoft.com/office/powerpoint/2010/main" val="354780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717A26-B52A-9243-A77C-585C14DF19CD}"/>
              </a:ext>
            </a:extLst>
          </p:cNvPr>
          <p:cNvSpPr/>
          <p:nvPr/>
        </p:nvSpPr>
        <p:spPr>
          <a:xfrm>
            <a:off x="19202922" y="2611846"/>
            <a:ext cx="2769081" cy="4043594"/>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30" name="Rectangle 29">
            <a:extLst>
              <a:ext uri="{FF2B5EF4-FFF2-40B4-BE49-F238E27FC236}">
                <a16:creationId xmlns:a16="http://schemas.microsoft.com/office/drawing/2014/main" id="{4EB1E92C-FEFF-8748-BD9F-DFFC8250B6D9}"/>
              </a:ext>
            </a:extLst>
          </p:cNvPr>
          <p:cNvSpPr/>
          <p:nvPr/>
        </p:nvSpPr>
        <p:spPr>
          <a:xfrm>
            <a:off x="13410492" y="2611846"/>
            <a:ext cx="2769081" cy="4043594"/>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32" name="Rectangle 31">
            <a:extLst>
              <a:ext uri="{FF2B5EF4-FFF2-40B4-BE49-F238E27FC236}">
                <a16:creationId xmlns:a16="http://schemas.microsoft.com/office/drawing/2014/main" id="{E203C783-ECB4-F542-9B49-6865CAE9FFD7}"/>
              </a:ext>
            </a:extLst>
          </p:cNvPr>
          <p:cNvSpPr/>
          <p:nvPr/>
        </p:nvSpPr>
        <p:spPr>
          <a:xfrm>
            <a:off x="7618058" y="2611846"/>
            <a:ext cx="2769081" cy="4043594"/>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9" name="Rectangle 8">
            <a:extLst>
              <a:ext uri="{FF2B5EF4-FFF2-40B4-BE49-F238E27FC236}">
                <a16:creationId xmlns:a16="http://schemas.microsoft.com/office/drawing/2014/main" id="{1D6FD817-0F8D-A24D-8B8F-31F59DCEF3E4}"/>
              </a:ext>
            </a:extLst>
          </p:cNvPr>
          <p:cNvSpPr/>
          <p:nvPr/>
        </p:nvSpPr>
        <p:spPr>
          <a:xfrm flipV="1">
            <a:off x="4710891" y="4919203"/>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36" name="Rectangle 35">
            <a:extLst>
              <a:ext uri="{FF2B5EF4-FFF2-40B4-BE49-F238E27FC236}">
                <a16:creationId xmlns:a16="http://schemas.microsoft.com/office/drawing/2014/main" id="{1B298900-474C-4145-858E-D1EF04C9BA41}"/>
              </a:ext>
            </a:extLst>
          </p:cNvPr>
          <p:cNvSpPr/>
          <p:nvPr/>
        </p:nvSpPr>
        <p:spPr>
          <a:xfrm flipV="1">
            <a:off x="4727458" y="3760287"/>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5" name="Rectangle 54">
            <a:extLst>
              <a:ext uri="{FF2B5EF4-FFF2-40B4-BE49-F238E27FC236}">
                <a16:creationId xmlns:a16="http://schemas.microsoft.com/office/drawing/2014/main" id="{6B0B2AE9-E14F-C840-882C-C48BF9A9DDC7}"/>
              </a:ext>
            </a:extLst>
          </p:cNvPr>
          <p:cNvSpPr/>
          <p:nvPr/>
        </p:nvSpPr>
        <p:spPr>
          <a:xfrm flipV="1">
            <a:off x="4727458" y="6079758"/>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6" name="Rectangle 55">
            <a:extLst>
              <a:ext uri="{FF2B5EF4-FFF2-40B4-BE49-F238E27FC236}">
                <a16:creationId xmlns:a16="http://schemas.microsoft.com/office/drawing/2014/main" id="{B1739F2C-2B7D-2744-9C7F-AFB25165EB92}"/>
              </a:ext>
            </a:extLst>
          </p:cNvPr>
          <p:cNvSpPr/>
          <p:nvPr/>
        </p:nvSpPr>
        <p:spPr>
          <a:xfrm flipV="1">
            <a:off x="4727458" y="2611845"/>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4" name="Rectangle 53">
            <a:extLst>
              <a:ext uri="{FF2B5EF4-FFF2-40B4-BE49-F238E27FC236}">
                <a16:creationId xmlns:a16="http://schemas.microsoft.com/office/drawing/2014/main" id="{9B12AA43-1FAE-AF4B-BC29-A8ABAE1956B3}"/>
              </a:ext>
            </a:extLst>
          </p:cNvPr>
          <p:cNvSpPr/>
          <p:nvPr/>
        </p:nvSpPr>
        <p:spPr>
          <a:xfrm flipV="1">
            <a:off x="1825625" y="1828800"/>
            <a:ext cx="20146377" cy="575682"/>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0" name="Rectangle 9">
            <a:extLst>
              <a:ext uri="{FF2B5EF4-FFF2-40B4-BE49-F238E27FC236}">
                <a16:creationId xmlns:a16="http://schemas.microsoft.com/office/drawing/2014/main" id="{A085DE72-AAF0-0A41-A596-8DA545F213E9}"/>
              </a:ext>
            </a:extLst>
          </p:cNvPr>
          <p:cNvSpPr/>
          <p:nvPr/>
        </p:nvSpPr>
        <p:spPr>
          <a:xfrm>
            <a:off x="1764864" y="1831837"/>
            <a:ext cx="289060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No</a:t>
            </a:r>
          </a:p>
        </p:txBody>
      </p:sp>
      <p:sp>
        <p:nvSpPr>
          <p:cNvPr id="26" name="Rectangle 25">
            <a:extLst>
              <a:ext uri="{FF2B5EF4-FFF2-40B4-BE49-F238E27FC236}">
                <a16:creationId xmlns:a16="http://schemas.microsoft.com/office/drawing/2014/main" id="{9D72C6AA-101C-794B-A781-6F11EB3FA0B5}"/>
              </a:ext>
            </a:extLst>
          </p:cNvPr>
          <p:cNvSpPr/>
          <p:nvPr/>
        </p:nvSpPr>
        <p:spPr>
          <a:xfrm>
            <a:off x="4742601"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60" name="Rectangle 59">
            <a:extLst>
              <a:ext uri="{FF2B5EF4-FFF2-40B4-BE49-F238E27FC236}">
                <a16:creationId xmlns:a16="http://schemas.microsoft.com/office/drawing/2014/main" id="{0ED27E60-42FC-4042-B742-AA839C5ADFD6}"/>
              </a:ext>
            </a:extLst>
          </p:cNvPr>
          <p:cNvSpPr/>
          <p:nvPr/>
        </p:nvSpPr>
        <p:spPr>
          <a:xfrm>
            <a:off x="4742601" y="1831837"/>
            <a:ext cx="289060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Type</a:t>
            </a:r>
          </a:p>
        </p:txBody>
      </p:sp>
      <p:sp>
        <p:nvSpPr>
          <p:cNvPr id="61" name="Rectangle 60">
            <a:extLst>
              <a:ext uri="{FF2B5EF4-FFF2-40B4-BE49-F238E27FC236}">
                <a16:creationId xmlns:a16="http://schemas.microsoft.com/office/drawing/2014/main" id="{F2EC4DA4-027D-754D-90B8-C5A43FFCF315}"/>
              </a:ext>
            </a:extLst>
          </p:cNvPr>
          <p:cNvSpPr/>
          <p:nvPr/>
        </p:nvSpPr>
        <p:spPr>
          <a:xfrm>
            <a:off x="7638202" y="1831837"/>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ID</a:t>
            </a:r>
          </a:p>
        </p:txBody>
      </p:sp>
      <p:sp>
        <p:nvSpPr>
          <p:cNvPr id="62" name="Rectangle 61">
            <a:extLst>
              <a:ext uri="{FF2B5EF4-FFF2-40B4-BE49-F238E27FC236}">
                <a16:creationId xmlns:a16="http://schemas.microsoft.com/office/drawing/2014/main" id="{2E01241E-8BCF-BE46-90B8-1514520D38C3}"/>
              </a:ext>
            </a:extLst>
          </p:cNvPr>
          <p:cNvSpPr/>
          <p:nvPr/>
        </p:nvSpPr>
        <p:spPr>
          <a:xfrm>
            <a:off x="10528802" y="1831837"/>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Zip</a:t>
            </a:r>
          </a:p>
        </p:txBody>
      </p:sp>
      <p:sp>
        <p:nvSpPr>
          <p:cNvPr id="63" name="Rectangle 62">
            <a:extLst>
              <a:ext uri="{FF2B5EF4-FFF2-40B4-BE49-F238E27FC236}">
                <a16:creationId xmlns:a16="http://schemas.microsoft.com/office/drawing/2014/main" id="{5465C92D-1B5E-4D4F-AF27-C53A1A4BBC67}"/>
              </a:ext>
            </a:extLst>
          </p:cNvPr>
          <p:cNvSpPr/>
          <p:nvPr/>
        </p:nvSpPr>
        <p:spPr>
          <a:xfrm>
            <a:off x="13412679" y="1831837"/>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Year 1</a:t>
            </a:r>
          </a:p>
        </p:txBody>
      </p:sp>
      <p:sp>
        <p:nvSpPr>
          <p:cNvPr id="64" name="Rectangle 63">
            <a:extLst>
              <a:ext uri="{FF2B5EF4-FFF2-40B4-BE49-F238E27FC236}">
                <a16:creationId xmlns:a16="http://schemas.microsoft.com/office/drawing/2014/main" id="{81C5BA10-AC11-8748-B9E7-6C21B3057385}"/>
              </a:ext>
            </a:extLst>
          </p:cNvPr>
          <p:cNvSpPr/>
          <p:nvPr/>
        </p:nvSpPr>
        <p:spPr>
          <a:xfrm>
            <a:off x="16314264" y="1831837"/>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Year 2</a:t>
            </a:r>
          </a:p>
        </p:txBody>
      </p:sp>
      <p:sp>
        <p:nvSpPr>
          <p:cNvPr id="65" name="Rectangle 64">
            <a:extLst>
              <a:ext uri="{FF2B5EF4-FFF2-40B4-BE49-F238E27FC236}">
                <a16:creationId xmlns:a16="http://schemas.microsoft.com/office/drawing/2014/main" id="{8AEFC613-8A5B-6146-953A-E802C55CE689}"/>
              </a:ext>
            </a:extLst>
          </p:cNvPr>
          <p:cNvSpPr/>
          <p:nvPr/>
        </p:nvSpPr>
        <p:spPr>
          <a:xfrm>
            <a:off x="19221587" y="1831837"/>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Year 3</a:t>
            </a:r>
          </a:p>
        </p:txBody>
      </p:sp>
      <p:sp>
        <p:nvSpPr>
          <p:cNvPr id="66" name="Rectangle 65">
            <a:extLst>
              <a:ext uri="{FF2B5EF4-FFF2-40B4-BE49-F238E27FC236}">
                <a16:creationId xmlns:a16="http://schemas.microsoft.com/office/drawing/2014/main" id="{88791838-8917-2545-9BA2-B8DE3FA84A08}"/>
              </a:ext>
            </a:extLst>
          </p:cNvPr>
          <p:cNvSpPr/>
          <p:nvPr/>
        </p:nvSpPr>
        <p:spPr>
          <a:xfrm>
            <a:off x="4742601"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67" name="Rectangle 66">
            <a:extLst>
              <a:ext uri="{FF2B5EF4-FFF2-40B4-BE49-F238E27FC236}">
                <a16:creationId xmlns:a16="http://schemas.microsoft.com/office/drawing/2014/main" id="{4786243E-E6B9-5645-B813-19C9FFD7E9CE}"/>
              </a:ext>
            </a:extLst>
          </p:cNvPr>
          <p:cNvSpPr/>
          <p:nvPr/>
        </p:nvSpPr>
        <p:spPr>
          <a:xfrm>
            <a:off x="4742601" y="3777028"/>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68" name="Rectangle 67">
            <a:extLst>
              <a:ext uri="{FF2B5EF4-FFF2-40B4-BE49-F238E27FC236}">
                <a16:creationId xmlns:a16="http://schemas.microsoft.com/office/drawing/2014/main" id="{0772B541-E32B-4548-8513-205481E2C8D4}"/>
              </a:ext>
            </a:extLst>
          </p:cNvPr>
          <p:cNvSpPr/>
          <p:nvPr/>
        </p:nvSpPr>
        <p:spPr>
          <a:xfrm>
            <a:off x="4742601" y="4356877"/>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69" name="Rectangle 68">
            <a:extLst>
              <a:ext uri="{FF2B5EF4-FFF2-40B4-BE49-F238E27FC236}">
                <a16:creationId xmlns:a16="http://schemas.microsoft.com/office/drawing/2014/main" id="{7332FFB8-B8EF-3F4A-978D-092C4395797A}"/>
              </a:ext>
            </a:extLst>
          </p:cNvPr>
          <p:cNvSpPr/>
          <p:nvPr/>
        </p:nvSpPr>
        <p:spPr>
          <a:xfrm>
            <a:off x="4742601"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70" name="Rectangle 69">
            <a:extLst>
              <a:ext uri="{FF2B5EF4-FFF2-40B4-BE49-F238E27FC236}">
                <a16:creationId xmlns:a16="http://schemas.microsoft.com/office/drawing/2014/main" id="{AE6FA569-46A2-C149-880D-9C9B1BEBE6AA}"/>
              </a:ext>
            </a:extLst>
          </p:cNvPr>
          <p:cNvSpPr/>
          <p:nvPr/>
        </p:nvSpPr>
        <p:spPr>
          <a:xfrm>
            <a:off x="4742601"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71" name="Rectangle 70">
            <a:extLst>
              <a:ext uri="{FF2B5EF4-FFF2-40B4-BE49-F238E27FC236}">
                <a16:creationId xmlns:a16="http://schemas.microsoft.com/office/drawing/2014/main" id="{23B46DE6-9F81-8A4B-9F24-61EEA65E105D}"/>
              </a:ext>
            </a:extLst>
          </p:cNvPr>
          <p:cNvSpPr/>
          <p:nvPr/>
        </p:nvSpPr>
        <p:spPr>
          <a:xfrm>
            <a:off x="4742601"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0" name="Rectangle 79">
            <a:extLst>
              <a:ext uri="{FF2B5EF4-FFF2-40B4-BE49-F238E27FC236}">
                <a16:creationId xmlns:a16="http://schemas.microsoft.com/office/drawing/2014/main" id="{5976BD70-8F00-8441-8D8A-EF98001E758C}"/>
              </a:ext>
            </a:extLst>
          </p:cNvPr>
          <p:cNvSpPr/>
          <p:nvPr/>
        </p:nvSpPr>
        <p:spPr>
          <a:xfrm>
            <a:off x="7557002"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1" name="Rectangle 80">
            <a:extLst>
              <a:ext uri="{FF2B5EF4-FFF2-40B4-BE49-F238E27FC236}">
                <a16:creationId xmlns:a16="http://schemas.microsoft.com/office/drawing/2014/main" id="{603BEEE6-5469-C444-AEE2-C9541F7EA967}"/>
              </a:ext>
            </a:extLst>
          </p:cNvPr>
          <p:cNvSpPr/>
          <p:nvPr/>
        </p:nvSpPr>
        <p:spPr>
          <a:xfrm>
            <a:off x="7557002"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2" name="Rectangle 81">
            <a:extLst>
              <a:ext uri="{FF2B5EF4-FFF2-40B4-BE49-F238E27FC236}">
                <a16:creationId xmlns:a16="http://schemas.microsoft.com/office/drawing/2014/main" id="{7B5471BA-35CB-E040-95BD-4BF8203F8240}"/>
              </a:ext>
            </a:extLst>
          </p:cNvPr>
          <p:cNvSpPr/>
          <p:nvPr/>
        </p:nvSpPr>
        <p:spPr>
          <a:xfrm>
            <a:off x="7557002" y="3777028"/>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3" name="Rectangle 82">
            <a:extLst>
              <a:ext uri="{FF2B5EF4-FFF2-40B4-BE49-F238E27FC236}">
                <a16:creationId xmlns:a16="http://schemas.microsoft.com/office/drawing/2014/main" id="{CDDA8E91-0D1A-9244-B0C5-0E2741AB320A}"/>
              </a:ext>
            </a:extLst>
          </p:cNvPr>
          <p:cNvSpPr/>
          <p:nvPr/>
        </p:nvSpPr>
        <p:spPr>
          <a:xfrm>
            <a:off x="7557002" y="4356877"/>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4" name="Rectangle 83">
            <a:extLst>
              <a:ext uri="{FF2B5EF4-FFF2-40B4-BE49-F238E27FC236}">
                <a16:creationId xmlns:a16="http://schemas.microsoft.com/office/drawing/2014/main" id="{4CD828D0-2615-3D42-BCF3-34E7E9E26AA3}"/>
              </a:ext>
            </a:extLst>
          </p:cNvPr>
          <p:cNvSpPr/>
          <p:nvPr/>
        </p:nvSpPr>
        <p:spPr>
          <a:xfrm>
            <a:off x="7557002"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5" name="Rectangle 84">
            <a:extLst>
              <a:ext uri="{FF2B5EF4-FFF2-40B4-BE49-F238E27FC236}">
                <a16:creationId xmlns:a16="http://schemas.microsoft.com/office/drawing/2014/main" id="{A94103AB-9F1B-9948-BF6C-974FF868DA25}"/>
              </a:ext>
            </a:extLst>
          </p:cNvPr>
          <p:cNvSpPr/>
          <p:nvPr/>
        </p:nvSpPr>
        <p:spPr>
          <a:xfrm>
            <a:off x="7557002"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6" name="Rectangle 85">
            <a:extLst>
              <a:ext uri="{FF2B5EF4-FFF2-40B4-BE49-F238E27FC236}">
                <a16:creationId xmlns:a16="http://schemas.microsoft.com/office/drawing/2014/main" id="{B793F84C-FEAE-3142-B229-98002CB2E21C}"/>
              </a:ext>
            </a:extLst>
          </p:cNvPr>
          <p:cNvSpPr/>
          <p:nvPr/>
        </p:nvSpPr>
        <p:spPr>
          <a:xfrm>
            <a:off x="7557002"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7" name="Rectangle 86">
            <a:extLst>
              <a:ext uri="{FF2B5EF4-FFF2-40B4-BE49-F238E27FC236}">
                <a16:creationId xmlns:a16="http://schemas.microsoft.com/office/drawing/2014/main" id="{26FC51B2-4DD3-1948-94EF-BBDC55312FBF}"/>
              </a:ext>
            </a:extLst>
          </p:cNvPr>
          <p:cNvSpPr/>
          <p:nvPr/>
        </p:nvSpPr>
        <p:spPr>
          <a:xfrm>
            <a:off x="10487771"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8" name="Rectangle 87">
            <a:extLst>
              <a:ext uri="{FF2B5EF4-FFF2-40B4-BE49-F238E27FC236}">
                <a16:creationId xmlns:a16="http://schemas.microsoft.com/office/drawing/2014/main" id="{10A1D8BF-E2DB-E04A-8F68-54CBDC400E99}"/>
              </a:ext>
            </a:extLst>
          </p:cNvPr>
          <p:cNvSpPr/>
          <p:nvPr/>
        </p:nvSpPr>
        <p:spPr>
          <a:xfrm>
            <a:off x="10487771"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89" name="Rectangle 88">
            <a:extLst>
              <a:ext uri="{FF2B5EF4-FFF2-40B4-BE49-F238E27FC236}">
                <a16:creationId xmlns:a16="http://schemas.microsoft.com/office/drawing/2014/main" id="{380D3662-FD0C-C149-B824-D1FA0216EE23}"/>
              </a:ext>
            </a:extLst>
          </p:cNvPr>
          <p:cNvSpPr/>
          <p:nvPr/>
        </p:nvSpPr>
        <p:spPr>
          <a:xfrm>
            <a:off x="10487771" y="3777028"/>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0" name="Rectangle 89">
            <a:extLst>
              <a:ext uri="{FF2B5EF4-FFF2-40B4-BE49-F238E27FC236}">
                <a16:creationId xmlns:a16="http://schemas.microsoft.com/office/drawing/2014/main" id="{4A62DBBE-9161-C243-BA12-CD2EBAAA856A}"/>
              </a:ext>
            </a:extLst>
          </p:cNvPr>
          <p:cNvSpPr/>
          <p:nvPr/>
        </p:nvSpPr>
        <p:spPr>
          <a:xfrm>
            <a:off x="10487771" y="4356877"/>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1" name="Rectangle 90">
            <a:extLst>
              <a:ext uri="{FF2B5EF4-FFF2-40B4-BE49-F238E27FC236}">
                <a16:creationId xmlns:a16="http://schemas.microsoft.com/office/drawing/2014/main" id="{26F6670C-6361-5D4D-B569-E0EB3A04F2CD}"/>
              </a:ext>
            </a:extLst>
          </p:cNvPr>
          <p:cNvSpPr/>
          <p:nvPr/>
        </p:nvSpPr>
        <p:spPr>
          <a:xfrm>
            <a:off x="10487771"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2" name="Rectangle 91">
            <a:extLst>
              <a:ext uri="{FF2B5EF4-FFF2-40B4-BE49-F238E27FC236}">
                <a16:creationId xmlns:a16="http://schemas.microsoft.com/office/drawing/2014/main" id="{25043F97-77A6-6641-92D1-25BED793AD36}"/>
              </a:ext>
            </a:extLst>
          </p:cNvPr>
          <p:cNvSpPr/>
          <p:nvPr/>
        </p:nvSpPr>
        <p:spPr>
          <a:xfrm>
            <a:off x="10487771"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3" name="Rectangle 92">
            <a:extLst>
              <a:ext uri="{FF2B5EF4-FFF2-40B4-BE49-F238E27FC236}">
                <a16:creationId xmlns:a16="http://schemas.microsoft.com/office/drawing/2014/main" id="{925F7CBD-FCE6-C940-8865-720BB35AB29B}"/>
              </a:ext>
            </a:extLst>
          </p:cNvPr>
          <p:cNvSpPr/>
          <p:nvPr/>
        </p:nvSpPr>
        <p:spPr>
          <a:xfrm>
            <a:off x="10487771"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4" name="Rectangle 93">
            <a:extLst>
              <a:ext uri="{FF2B5EF4-FFF2-40B4-BE49-F238E27FC236}">
                <a16:creationId xmlns:a16="http://schemas.microsoft.com/office/drawing/2014/main" id="{E6B9EC96-9080-174A-BD48-E78161F9555B}"/>
              </a:ext>
            </a:extLst>
          </p:cNvPr>
          <p:cNvSpPr/>
          <p:nvPr/>
        </p:nvSpPr>
        <p:spPr>
          <a:xfrm>
            <a:off x="13272002"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$100,000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5" name="Rectangle 94">
            <a:extLst>
              <a:ext uri="{FF2B5EF4-FFF2-40B4-BE49-F238E27FC236}">
                <a16:creationId xmlns:a16="http://schemas.microsoft.com/office/drawing/2014/main" id="{30EF4EFE-F25D-CF4D-9D6D-9445ABB6CC28}"/>
              </a:ext>
            </a:extLst>
          </p:cNvPr>
          <p:cNvSpPr/>
          <p:nvPr/>
        </p:nvSpPr>
        <p:spPr>
          <a:xfrm>
            <a:off x="13272002"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$75,600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7" name="Rectangle 96">
            <a:extLst>
              <a:ext uri="{FF2B5EF4-FFF2-40B4-BE49-F238E27FC236}">
                <a16:creationId xmlns:a16="http://schemas.microsoft.com/office/drawing/2014/main" id="{19649713-BBD5-614E-83DD-70EAD776E4ED}"/>
              </a:ext>
            </a:extLst>
          </p:cNvPr>
          <p:cNvSpPr/>
          <p:nvPr/>
        </p:nvSpPr>
        <p:spPr>
          <a:xfrm>
            <a:off x="13272002" y="4356877"/>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$62,859</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8" name="Rectangle 97">
            <a:extLst>
              <a:ext uri="{FF2B5EF4-FFF2-40B4-BE49-F238E27FC236}">
                <a16:creationId xmlns:a16="http://schemas.microsoft.com/office/drawing/2014/main" id="{4145B9C1-FE7B-B44E-AF6C-19DE667A4865}"/>
              </a:ext>
            </a:extLst>
          </p:cNvPr>
          <p:cNvSpPr/>
          <p:nvPr/>
        </p:nvSpPr>
        <p:spPr>
          <a:xfrm>
            <a:off x="13272002"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99" name="Rectangle 98">
            <a:extLst>
              <a:ext uri="{FF2B5EF4-FFF2-40B4-BE49-F238E27FC236}">
                <a16:creationId xmlns:a16="http://schemas.microsoft.com/office/drawing/2014/main" id="{AB6E9A47-BEF7-A947-8516-87A542C16C5A}"/>
              </a:ext>
            </a:extLst>
          </p:cNvPr>
          <p:cNvSpPr/>
          <p:nvPr/>
        </p:nvSpPr>
        <p:spPr>
          <a:xfrm>
            <a:off x="13272002"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$44,084</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00" name="Rectangle 99">
            <a:extLst>
              <a:ext uri="{FF2B5EF4-FFF2-40B4-BE49-F238E27FC236}">
                <a16:creationId xmlns:a16="http://schemas.microsoft.com/office/drawing/2014/main" id="{59DC8C90-A510-304F-9C2D-554F9461D99C}"/>
              </a:ext>
            </a:extLst>
          </p:cNvPr>
          <p:cNvSpPr/>
          <p:nvPr/>
        </p:nvSpPr>
        <p:spPr>
          <a:xfrm>
            <a:off x="13272002"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$42,270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02" name="Rectangle 101">
            <a:extLst>
              <a:ext uri="{FF2B5EF4-FFF2-40B4-BE49-F238E27FC236}">
                <a16:creationId xmlns:a16="http://schemas.microsoft.com/office/drawing/2014/main" id="{4EC1B153-B34C-2343-B64C-80990A0916B0}"/>
              </a:ext>
            </a:extLst>
          </p:cNvPr>
          <p:cNvSpPr/>
          <p:nvPr/>
        </p:nvSpPr>
        <p:spPr>
          <a:xfrm>
            <a:off x="16243802"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$100,000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03" name="Rectangle 102">
            <a:extLst>
              <a:ext uri="{FF2B5EF4-FFF2-40B4-BE49-F238E27FC236}">
                <a16:creationId xmlns:a16="http://schemas.microsoft.com/office/drawing/2014/main" id="{BCFD9851-24FF-6D4F-993D-98A5FD9488EA}"/>
              </a:ext>
            </a:extLst>
          </p:cNvPr>
          <p:cNvSpPr/>
          <p:nvPr/>
        </p:nvSpPr>
        <p:spPr>
          <a:xfrm>
            <a:off x="16243802"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$20,500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07" name="Rectangle 106">
            <a:extLst>
              <a:ext uri="{FF2B5EF4-FFF2-40B4-BE49-F238E27FC236}">
                <a16:creationId xmlns:a16="http://schemas.microsoft.com/office/drawing/2014/main" id="{2F716958-0A4E-394D-8C55-F63AD880E761}"/>
              </a:ext>
            </a:extLst>
          </p:cNvPr>
          <p:cNvSpPr/>
          <p:nvPr/>
        </p:nvSpPr>
        <p:spPr>
          <a:xfrm>
            <a:off x="16243802"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$11,978</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08" name="Rectangle 107">
            <a:extLst>
              <a:ext uri="{FF2B5EF4-FFF2-40B4-BE49-F238E27FC236}">
                <a16:creationId xmlns:a16="http://schemas.microsoft.com/office/drawing/2014/main" id="{933BC20F-B0AD-4F4A-9840-7CCBAD1A4FD8}"/>
              </a:ext>
            </a:extLst>
          </p:cNvPr>
          <p:cNvSpPr/>
          <p:nvPr/>
        </p:nvSpPr>
        <p:spPr>
          <a:xfrm>
            <a:off x="16243802"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$8,675</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0" name="Rectangle 109">
            <a:extLst>
              <a:ext uri="{FF2B5EF4-FFF2-40B4-BE49-F238E27FC236}">
                <a16:creationId xmlns:a16="http://schemas.microsoft.com/office/drawing/2014/main" id="{7F243D62-D874-C046-98D9-DA0C6E8F3662}"/>
              </a:ext>
            </a:extLst>
          </p:cNvPr>
          <p:cNvSpPr/>
          <p:nvPr/>
        </p:nvSpPr>
        <p:spPr>
          <a:xfrm>
            <a:off x="19063202"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$35,550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3" name="Rectangle 112">
            <a:extLst>
              <a:ext uri="{FF2B5EF4-FFF2-40B4-BE49-F238E27FC236}">
                <a16:creationId xmlns:a16="http://schemas.microsoft.com/office/drawing/2014/main" id="{154EED8D-B58D-4947-B480-70D5FD43FA93}"/>
              </a:ext>
            </a:extLst>
          </p:cNvPr>
          <p:cNvSpPr/>
          <p:nvPr/>
        </p:nvSpPr>
        <p:spPr>
          <a:xfrm>
            <a:off x="19063202"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$25,000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4" name="Rectangle 113">
            <a:extLst>
              <a:ext uri="{FF2B5EF4-FFF2-40B4-BE49-F238E27FC236}">
                <a16:creationId xmlns:a16="http://schemas.microsoft.com/office/drawing/2014/main" id="{148C29BE-31C6-724A-8FB8-D0F9898F9393}"/>
              </a:ext>
            </a:extLst>
          </p:cNvPr>
          <p:cNvSpPr/>
          <p:nvPr/>
        </p:nvSpPr>
        <p:spPr>
          <a:xfrm>
            <a:off x="19063202"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$13,000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6" name="Rectangle 115">
            <a:extLst>
              <a:ext uri="{FF2B5EF4-FFF2-40B4-BE49-F238E27FC236}">
                <a16:creationId xmlns:a16="http://schemas.microsoft.com/office/drawing/2014/main" id="{0AEE1547-D62C-4940-A39E-EABA42B4574A}"/>
              </a:ext>
            </a:extLst>
          </p:cNvPr>
          <p:cNvSpPr/>
          <p:nvPr/>
        </p:nvSpPr>
        <p:spPr>
          <a:xfrm>
            <a:off x="1806833" y="2604721"/>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7" name="Rectangle 116">
            <a:extLst>
              <a:ext uri="{FF2B5EF4-FFF2-40B4-BE49-F238E27FC236}">
                <a16:creationId xmlns:a16="http://schemas.microsoft.com/office/drawing/2014/main" id="{43FFB0B8-8092-5E46-B925-BE4C4355DB2C}"/>
              </a:ext>
            </a:extLst>
          </p:cNvPr>
          <p:cNvSpPr/>
          <p:nvPr/>
        </p:nvSpPr>
        <p:spPr>
          <a:xfrm>
            <a:off x="1806833" y="3190874"/>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2</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8" name="Rectangle 117">
            <a:extLst>
              <a:ext uri="{FF2B5EF4-FFF2-40B4-BE49-F238E27FC236}">
                <a16:creationId xmlns:a16="http://schemas.microsoft.com/office/drawing/2014/main" id="{76A7CCFE-4FE5-0848-903D-06C2879A6531}"/>
              </a:ext>
            </a:extLst>
          </p:cNvPr>
          <p:cNvSpPr/>
          <p:nvPr/>
        </p:nvSpPr>
        <p:spPr>
          <a:xfrm>
            <a:off x="1806833" y="3777028"/>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3</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19" name="Rectangle 118">
            <a:extLst>
              <a:ext uri="{FF2B5EF4-FFF2-40B4-BE49-F238E27FC236}">
                <a16:creationId xmlns:a16="http://schemas.microsoft.com/office/drawing/2014/main" id="{2A479D31-277D-C34A-B8F9-3385B2FA6568}"/>
              </a:ext>
            </a:extLst>
          </p:cNvPr>
          <p:cNvSpPr/>
          <p:nvPr/>
        </p:nvSpPr>
        <p:spPr>
          <a:xfrm>
            <a:off x="1806833" y="4356877"/>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4</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20" name="Rectangle 119">
            <a:extLst>
              <a:ext uri="{FF2B5EF4-FFF2-40B4-BE49-F238E27FC236}">
                <a16:creationId xmlns:a16="http://schemas.microsoft.com/office/drawing/2014/main" id="{446FB0ED-100F-554E-8241-DC81E2ECBA43}"/>
              </a:ext>
            </a:extLst>
          </p:cNvPr>
          <p:cNvSpPr/>
          <p:nvPr/>
        </p:nvSpPr>
        <p:spPr>
          <a:xfrm>
            <a:off x="1806833" y="49195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21" name="Rectangle 120">
            <a:extLst>
              <a:ext uri="{FF2B5EF4-FFF2-40B4-BE49-F238E27FC236}">
                <a16:creationId xmlns:a16="http://schemas.microsoft.com/office/drawing/2014/main" id="{35B37AFC-D8E1-8C44-9C3B-DECB630A2F40}"/>
              </a:ext>
            </a:extLst>
          </p:cNvPr>
          <p:cNvSpPr/>
          <p:nvPr/>
        </p:nvSpPr>
        <p:spPr>
          <a:xfrm>
            <a:off x="1806833" y="5529185"/>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6</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22" name="Rectangle 121">
            <a:extLst>
              <a:ext uri="{FF2B5EF4-FFF2-40B4-BE49-F238E27FC236}">
                <a16:creationId xmlns:a16="http://schemas.microsoft.com/office/drawing/2014/main" id="{204DC7FE-6909-9D41-9435-AC6E55632C45}"/>
              </a:ext>
            </a:extLst>
          </p:cNvPr>
          <p:cNvSpPr/>
          <p:nvPr/>
        </p:nvSpPr>
        <p:spPr>
          <a:xfrm>
            <a:off x="1806833" y="611533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24" name="Rectangle 123">
            <a:extLst>
              <a:ext uri="{FF2B5EF4-FFF2-40B4-BE49-F238E27FC236}">
                <a16:creationId xmlns:a16="http://schemas.microsoft.com/office/drawing/2014/main" id="{9C84558A-91E8-E342-80F1-B8D61E47CA73}"/>
              </a:ext>
            </a:extLst>
          </p:cNvPr>
          <p:cNvSpPr/>
          <p:nvPr/>
        </p:nvSpPr>
        <p:spPr>
          <a:xfrm>
            <a:off x="13272002" y="3770723"/>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$72,000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83" name="Rectangle 182">
            <a:extLst>
              <a:ext uri="{FF2B5EF4-FFF2-40B4-BE49-F238E27FC236}">
                <a16:creationId xmlns:a16="http://schemas.microsoft.com/office/drawing/2014/main" id="{AEF7D79C-1C3F-9E4E-BCF7-769056800D8B}"/>
              </a:ext>
            </a:extLst>
          </p:cNvPr>
          <p:cNvSpPr/>
          <p:nvPr/>
        </p:nvSpPr>
        <p:spPr>
          <a:xfrm>
            <a:off x="19202922" y="7606731"/>
            <a:ext cx="2769081" cy="2883039"/>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4" name="Rectangle 183">
            <a:extLst>
              <a:ext uri="{FF2B5EF4-FFF2-40B4-BE49-F238E27FC236}">
                <a16:creationId xmlns:a16="http://schemas.microsoft.com/office/drawing/2014/main" id="{D1940495-5366-DE4D-8481-C999DD062835}"/>
              </a:ext>
            </a:extLst>
          </p:cNvPr>
          <p:cNvSpPr/>
          <p:nvPr/>
        </p:nvSpPr>
        <p:spPr>
          <a:xfrm>
            <a:off x="13410492" y="7606731"/>
            <a:ext cx="2769081" cy="2883039"/>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5" name="Rectangle 184">
            <a:extLst>
              <a:ext uri="{FF2B5EF4-FFF2-40B4-BE49-F238E27FC236}">
                <a16:creationId xmlns:a16="http://schemas.microsoft.com/office/drawing/2014/main" id="{C4A08DD4-A19F-DA48-AA1A-CF456AA9BBB5}"/>
              </a:ext>
            </a:extLst>
          </p:cNvPr>
          <p:cNvSpPr/>
          <p:nvPr/>
        </p:nvSpPr>
        <p:spPr>
          <a:xfrm>
            <a:off x="7618058" y="7606731"/>
            <a:ext cx="2769081" cy="2883039"/>
          </a:xfrm>
          <a:prstGeom prst="rect">
            <a:avLst/>
          </a:prstGeom>
          <a:solidFill>
            <a:srgbClr val="2A313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6" name="Rectangle 185">
            <a:extLst>
              <a:ext uri="{FF2B5EF4-FFF2-40B4-BE49-F238E27FC236}">
                <a16:creationId xmlns:a16="http://schemas.microsoft.com/office/drawing/2014/main" id="{637A2F09-B3EC-FB42-80F7-CDC6FDF7CEAE}"/>
              </a:ext>
            </a:extLst>
          </p:cNvPr>
          <p:cNvSpPr/>
          <p:nvPr/>
        </p:nvSpPr>
        <p:spPr>
          <a:xfrm flipV="1">
            <a:off x="4710891" y="9914088"/>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7" name="Rectangle 186">
            <a:extLst>
              <a:ext uri="{FF2B5EF4-FFF2-40B4-BE49-F238E27FC236}">
                <a16:creationId xmlns:a16="http://schemas.microsoft.com/office/drawing/2014/main" id="{F76F3C64-22CD-0E4E-BDAF-F451F4D978E9}"/>
              </a:ext>
            </a:extLst>
          </p:cNvPr>
          <p:cNvSpPr/>
          <p:nvPr/>
        </p:nvSpPr>
        <p:spPr>
          <a:xfrm flipV="1">
            <a:off x="4727458" y="8755172"/>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89" name="Rectangle 188">
            <a:extLst>
              <a:ext uri="{FF2B5EF4-FFF2-40B4-BE49-F238E27FC236}">
                <a16:creationId xmlns:a16="http://schemas.microsoft.com/office/drawing/2014/main" id="{247E35B9-5947-FA40-BEB0-C8AD9F789141}"/>
              </a:ext>
            </a:extLst>
          </p:cNvPr>
          <p:cNvSpPr/>
          <p:nvPr/>
        </p:nvSpPr>
        <p:spPr>
          <a:xfrm flipV="1">
            <a:off x="4727458" y="7606730"/>
            <a:ext cx="17244544" cy="575682"/>
          </a:xfrm>
          <a:prstGeom prst="rect">
            <a:avLst/>
          </a:prstGeom>
          <a:solidFill>
            <a:srgbClr val="2A31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0" name="Rectangle 189">
            <a:extLst>
              <a:ext uri="{FF2B5EF4-FFF2-40B4-BE49-F238E27FC236}">
                <a16:creationId xmlns:a16="http://schemas.microsoft.com/office/drawing/2014/main" id="{95BF313A-D384-B64B-BD26-0F6C81BB9F4A}"/>
              </a:ext>
            </a:extLst>
          </p:cNvPr>
          <p:cNvSpPr/>
          <p:nvPr/>
        </p:nvSpPr>
        <p:spPr>
          <a:xfrm flipV="1">
            <a:off x="4682287" y="10710282"/>
            <a:ext cx="17289715" cy="575682"/>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92" name="Rectangle 191">
            <a:extLst>
              <a:ext uri="{FF2B5EF4-FFF2-40B4-BE49-F238E27FC236}">
                <a16:creationId xmlns:a16="http://schemas.microsoft.com/office/drawing/2014/main" id="{3A557849-CF6B-1D46-96B0-26AA4CC4CB55}"/>
              </a:ext>
            </a:extLst>
          </p:cNvPr>
          <p:cNvSpPr/>
          <p:nvPr/>
        </p:nvSpPr>
        <p:spPr>
          <a:xfrm>
            <a:off x="4742601" y="7599606"/>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193" name="Rectangle 192">
            <a:extLst>
              <a:ext uri="{FF2B5EF4-FFF2-40B4-BE49-F238E27FC236}">
                <a16:creationId xmlns:a16="http://schemas.microsoft.com/office/drawing/2014/main" id="{D1F78CC8-B467-1940-8828-F2141FCD525D}"/>
              </a:ext>
            </a:extLst>
          </p:cNvPr>
          <p:cNvSpPr/>
          <p:nvPr/>
        </p:nvSpPr>
        <p:spPr>
          <a:xfrm>
            <a:off x="4742601" y="10723645"/>
            <a:ext cx="866789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Totals</a:t>
            </a:r>
          </a:p>
        </p:txBody>
      </p:sp>
      <p:sp>
        <p:nvSpPr>
          <p:cNvPr id="196" name="Rectangle 195">
            <a:extLst>
              <a:ext uri="{FF2B5EF4-FFF2-40B4-BE49-F238E27FC236}">
                <a16:creationId xmlns:a16="http://schemas.microsoft.com/office/drawing/2014/main" id="{4D264BD6-5150-7C49-B041-6658B4B379CF}"/>
              </a:ext>
            </a:extLst>
          </p:cNvPr>
          <p:cNvSpPr/>
          <p:nvPr/>
        </p:nvSpPr>
        <p:spPr>
          <a:xfrm>
            <a:off x="13412679" y="10723645"/>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$8,025,927</a:t>
            </a:r>
          </a:p>
        </p:txBody>
      </p:sp>
      <p:sp>
        <p:nvSpPr>
          <p:cNvPr id="197" name="Rectangle 196">
            <a:extLst>
              <a:ext uri="{FF2B5EF4-FFF2-40B4-BE49-F238E27FC236}">
                <a16:creationId xmlns:a16="http://schemas.microsoft.com/office/drawing/2014/main" id="{F3AD55B1-2C05-564F-BFC4-9EDC2B75783C}"/>
              </a:ext>
            </a:extLst>
          </p:cNvPr>
          <p:cNvSpPr/>
          <p:nvPr/>
        </p:nvSpPr>
        <p:spPr>
          <a:xfrm>
            <a:off x="16314264" y="10723645"/>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$4,659,444</a:t>
            </a:r>
          </a:p>
        </p:txBody>
      </p:sp>
      <p:sp>
        <p:nvSpPr>
          <p:cNvPr id="198" name="Rectangle 197">
            <a:extLst>
              <a:ext uri="{FF2B5EF4-FFF2-40B4-BE49-F238E27FC236}">
                <a16:creationId xmlns:a16="http://schemas.microsoft.com/office/drawing/2014/main" id="{FC469765-302A-A047-B5F4-EB912D47CD21}"/>
              </a:ext>
            </a:extLst>
          </p:cNvPr>
          <p:cNvSpPr/>
          <p:nvPr/>
        </p:nvSpPr>
        <p:spPr>
          <a:xfrm>
            <a:off x="19221587" y="10723645"/>
            <a:ext cx="274893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Light" pitchFamily="2" charset="77"/>
                <a:ea typeface="+mn-ea"/>
                <a:cs typeface="Helvetica"/>
              </a:rPr>
              <a:t>$4,241,938</a:t>
            </a:r>
          </a:p>
        </p:txBody>
      </p:sp>
      <p:sp>
        <p:nvSpPr>
          <p:cNvPr id="199" name="Rectangle 198">
            <a:extLst>
              <a:ext uri="{FF2B5EF4-FFF2-40B4-BE49-F238E27FC236}">
                <a16:creationId xmlns:a16="http://schemas.microsoft.com/office/drawing/2014/main" id="{54E98186-5B1C-8A48-9086-A53BC31BAD1F}"/>
              </a:ext>
            </a:extLst>
          </p:cNvPr>
          <p:cNvSpPr/>
          <p:nvPr/>
        </p:nvSpPr>
        <p:spPr>
          <a:xfrm>
            <a:off x="4742601" y="818575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0" name="Rectangle 199">
            <a:extLst>
              <a:ext uri="{FF2B5EF4-FFF2-40B4-BE49-F238E27FC236}">
                <a16:creationId xmlns:a16="http://schemas.microsoft.com/office/drawing/2014/main" id="{D1089F42-7421-8A4A-B303-54CF98D98F1B}"/>
              </a:ext>
            </a:extLst>
          </p:cNvPr>
          <p:cNvSpPr/>
          <p:nvPr/>
        </p:nvSpPr>
        <p:spPr>
          <a:xfrm>
            <a:off x="4742601" y="8771913"/>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1" name="Rectangle 200">
            <a:extLst>
              <a:ext uri="{FF2B5EF4-FFF2-40B4-BE49-F238E27FC236}">
                <a16:creationId xmlns:a16="http://schemas.microsoft.com/office/drawing/2014/main" id="{0464D85C-9C36-704E-8278-18D7CFFFC34C}"/>
              </a:ext>
            </a:extLst>
          </p:cNvPr>
          <p:cNvSpPr/>
          <p:nvPr/>
        </p:nvSpPr>
        <p:spPr>
          <a:xfrm>
            <a:off x="4742601" y="9351762"/>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2" name="Rectangle 201">
            <a:extLst>
              <a:ext uri="{FF2B5EF4-FFF2-40B4-BE49-F238E27FC236}">
                <a16:creationId xmlns:a16="http://schemas.microsoft.com/office/drawing/2014/main" id="{63BC950E-B956-FB4E-8F0F-1D9150C7B2DB}"/>
              </a:ext>
            </a:extLst>
          </p:cNvPr>
          <p:cNvSpPr/>
          <p:nvPr/>
        </p:nvSpPr>
        <p:spPr>
          <a:xfrm>
            <a:off x="4742601" y="9914470"/>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1</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5" name="Rectangle 204">
            <a:extLst>
              <a:ext uri="{FF2B5EF4-FFF2-40B4-BE49-F238E27FC236}">
                <a16:creationId xmlns:a16="http://schemas.microsoft.com/office/drawing/2014/main" id="{1D0F6142-9705-344A-84D6-8EEFFB3C2D8F}"/>
              </a:ext>
            </a:extLst>
          </p:cNvPr>
          <p:cNvSpPr/>
          <p:nvPr/>
        </p:nvSpPr>
        <p:spPr>
          <a:xfrm>
            <a:off x="7557002" y="7599606"/>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6" name="Rectangle 205">
            <a:extLst>
              <a:ext uri="{FF2B5EF4-FFF2-40B4-BE49-F238E27FC236}">
                <a16:creationId xmlns:a16="http://schemas.microsoft.com/office/drawing/2014/main" id="{06F456FE-AA34-C94C-B082-A1A0EDA8A43E}"/>
              </a:ext>
            </a:extLst>
          </p:cNvPr>
          <p:cNvSpPr/>
          <p:nvPr/>
        </p:nvSpPr>
        <p:spPr>
          <a:xfrm>
            <a:off x="7557002" y="818575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7" name="Rectangle 206">
            <a:extLst>
              <a:ext uri="{FF2B5EF4-FFF2-40B4-BE49-F238E27FC236}">
                <a16:creationId xmlns:a16="http://schemas.microsoft.com/office/drawing/2014/main" id="{24A2ED01-78FB-094F-B14E-C7372125D12E}"/>
              </a:ext>
            </a:extLst>
          </p:cNvPr>
          <p:cNvSpPr/>
          <p:nvPr/>
        </p:nvSpPr>
        <p:spPr>
          <a:xfrm>
            <a:off x="7557002" y="8771913"/>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8" name="Rectangle 207">
            <a:extLst>
              <a:ext uri="{FF2B5EF4-FFF2-40B4-BE49-F238E27FC236}">
                <a16:creationId xmlns:a16="http://schemas.microsoft.com/office/drawing/2014/main" id="{49C9996E-5AB4-6244-853E-1C3360013933}"/>
              </a:ext>
            </a:extLst>
          </p:cNvPr>
          <p:cNvSpPr/>
          <p:nvPr/>
        </p:nvSpPr>
        <p:spPr>
          <a:xfrm>
            <a:off x="7557002" y="9351762"/>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09" name="Rectangle 208">
            <a:extLst>
              <a:ext uri="{FF2B5EF4-FFF2-40B4-BE49-F238E27FC236}">
                <a16:creationId xmlns:a16="http://schemas.microsoft.com/office/drawing/2014/main" id="{E3E50C16-5ABD-C840-BBE3-BDBAA250459E}"/>
              </a:ext>
            </a:extLst>
          </p:cNvPr>
          <p:cNvSpPr/>
          <p:nvPr/>
        </p:nvSpPr>
        <p:spPr>
          <a:xfrm>
            <a:off x="7557002" y="9914470"/>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xxxxxx</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2" name="Rectangle 211">
            <a:extLst>
              <a:ext uri="{FF2B5EF4-FFF2-40B4-BE49-F238E27FC236}">
                <a16:creationId xmlns:a16="http://schemas.microsoft.com/office/drawing/2014/main" id="{D27E63A9-95EB-4B41-B138-25279ADBDAA3}"/>
              </a:ext>
            </a:extLst>
          </p:cNvPr>
          <p:cNvSpPr/>
          <p:nvPr/>
        </p:nvSpPr>
        <p:spPr>
          <a:xfrm>
            <a:off x="10487771" y="7599606"/>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3" name="Rectangle 212">
            <a:extLst>
              <a:ext uri="{FF2B5EF4-FFF2-40B4-BE49-F238E27FC236}">
                <a16:creationId xmlns:a16="http://schemas.microsoft.com/office/drawing/2014/main" id="{13C2B456-9818-3E48-9C55-9F2077FCABFB}"/>
              </a:ext>
            </a:extLst>
          </p:cNvPr>
          <p:cNvSpPr/>
          <p:nvPr/>
        </p:nvSpPr>
        <p:spPr>
          <a:xfrm>
            <a:off x="10487771" y="818575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4" name="Rectangle 213">
            <a:extLst>
              <a:ext uri="{FF2B5EF4-FFF2-40B4-BE49-F238E27FC236}">
                <a16:creationId xmlns:a16="http://schemas.microsoft.com/office/drawing/2014/main" id="{E0A5FE64-1844-FF46-8144-38C80707D7AB}"/>
              </a:ext>
            </a:extLst>
          </p:cNvPr>
          <p:cNvSpPr/>
          <p:nvPr/>
        </p:nvSpPr>
        <p:spPr>
          <a:xfrm>
            <a:off x="10487771" y="8771913"/>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5" name="Rectangle 214">
            <a:extLst>
              <a:ext uri="{FF2B5EF4-FFF2-40B4-BE49-F238E27FC236}">
                <a16:creationId xmlns:a16="http://schemas.microsoft.com/office/drawing/2014/main" id="{82170765-B496-9741-8A9A-AF4AAE53A47D}"/>
              </a:ext>
            </a:extLst>
          </p:cNvPr>
          <p:cNvSpPr/>
          <p:nvPr/>
        </p:nvSpPr>
        <p:spPr>
          <a:xfrm>
            <a:off x="10487771" y="9351762"/>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6" name="Rectangle 215">
            <a:extLst>
              <a:ext uri="{FF2B5EF4-FFF2-40B4-BE49-F238E27FC236}">
                <a16:creationId xmlns:a16="http://schemas.microsoft.com/office/drawing/2014/main" id="{62BC255B-8EF2-524C-9794-A94154384A38}"/>
              </a:ext>
            </a:extLst>
          </p:cNvPr>
          <p:cNvSpPr/>
          <p:nvPr/>
        </p:nvSpPr>
        <p:spPr>
          <a:xfrm>
            <a:off x="10487771" y="9914470"/>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83138"/>
                </a:solidFill>
                <a:effectLst/>
                <a:uLnTx/>
                <a:uFillTx/>
                <a:latin typeface="Montserrat" pitchFamily="2" charset="77"/>
                <a:ea typeface="+mn-ea"/>
                <a:cs typeface="Helvetica"/>
              </a:rPr>
              <a:t>zzzzz</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19" name="Rectangle 218">
            <a:extLst>
              <a:ext uri="{FF2B5EF4-FFF2-40B4-BE49-F238E27FC236}">
                <a16:creationId xmlns:a16="http://schemas.microsoft.com/office/drawing/2014/main" id="{A3A1DA1E-0C1A-3749-80D7-CB4081225743}"/>
              </a:ext>
            </a:extLst>
          </p:cNvPr>
          <p:cNvSpPr/>
          <p:nvPr/>
        </p:nvSpPr>
        <p:spPr>
          <a:xfrm>
            <a:off x="13272002" y="7599606"/>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20" name="Rectangle 219">
            <a:extLst>
              <a:ext uri="{FF2B5EF4-FFF2-40B4-BE49-F238E27FC236}">
                <a16:creationId xmlns:a16="http://schemas.microsoft.com/office/drawing/2014/main" id="{34CD8BAA-CCDB-124E-8DAB-5556A88B05FE}"/>
              </a:ext>
            </a:extLst>
          </p:cNvPr>
          <p:cNvSpPr/>
          <p:nvPr/>
        </p:nvSpPr>
        <p:spPr>
          <a:xfrm>
            <a:off x="13272002" y="818575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21" name="Rectangle 220">
            <a:extLst>
              <a:ext uri="{FF2B5EF4-FFF2-40B4-BE49-F238E27FC236}">
                <a16:creationId xmlns:a16="http://schemas.microsoft.com/office/drawing/2014/main" id="{4FE0CAAB-EE36-DF4F-9D33-0D302240ABC1}"/>
              </a:ext>
            </a:extLst>
          </p:cNvPr>
          <p:cNvSpPr/>
          <p:nvPr/>
        </p:nvSpPr>
        <p:spPr>
          <a:xfrm>
            <a:off x="13272002" y="9351762"/>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22" name="Rectangle 221">
            <a:extLst>
              <a:ext uri="{FF2B5EF4-FFF2-40B4-BE49-F238E27FC236}">
                <a16:creationId xmlns:a16="http://schemas.microsoft.com/office/drawing/2014/main" id="{9D73BEBF-E060-7F42-82F9-E55587746707}"/>
              </a:ext>
            </a:extLst>
          </p:cNvPr>
          <p:cNvSpPr/>
          <p:nvPr/>
        </p:nvSpPr>
        <p:spPr>
          <a:xfrm>
            <a:off x="13272002" y="9914470"/>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2" name="Rectangle 231">
            <a:extLst>
              <a:ext uri="{FF2B5EF4-FFF2-40B4-BE49-F238E27FC236}">
                <a16:creationId xmlns:a16="http://schemas.microsoft.com/office/drawing/2014/main" id="{BA990B31-37E6-AE49-8439-89C01D360350}"/>
              </a:ext>
            </a:extLst>
          </p:cNvPr>
          <p:cNvSpPr/>
          <p:nvPr/>
        </p:nvSpPr>
        <p:spPr>
          <a:xfrm>
            <a:off x="1806833" y="7599606"/>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784</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3" name="Rectangle 232">
            <a:extLst>
              <a:ext uri="{FF2B5EF4-FFF2-40B4-BE49-F238E27FC236}">
                <a16:creationId xmlns:a16="http://schemas.microsoft.com/office/drawing/2014/main" id="{39896B4C-B09F-7F41-A77C-46CCB24B1BFB}"/>
              </a:ext>
            </a:extLst>
          </p:cNvPr>
          <p:cNvSpPr/>
          <p:nvPr/>
        </p:nvSpPr>
        <p:spPr>
          <a:xfrm>
            <a:off x="1806833" y="8185759"/>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785</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4" name="Rectangle 233">
            <a:extLst>
              <a:ext uri="{FF2B5EF4-FFF2-40B4-BE49-F238E27FC236}">
                <a16:creationId xmlns:a16="http://schemas.microsoft.com/office/drawing/2014/main" id="{FF28C18B-B533-944D-A8B4-3CFC8D1C4D4B}"/>
              </a:ext>
            </a:extLst>
          </p:cNvPr>
          <p:cNvSpPr/>
          <p:nvPr/>
        </p:nvSpPr>
        <p:spPr>
          <a:xfrm>
            <a:off x="1806833" y="8771913"/>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786</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5" name="Rectangle 234">
            <a:extLst>
              <a:ext uri="{FF2B5EF4-FFF2-40B4-BE49-F238E27FC236}">
                <a16:creationId xmlns:a16="http://schemas.microsoft.com/office/drawing/2014/main" id="{1808C4E7-9ADC-F941-AC79-424D392C5851}"/>
              </a:ext>
            </a:extLst>
          </p:cNvPr>
          <p:cNvSpPr/>
          <p:nvPr/>
        </p:nvSpPr>
        <p:spPr>
          <a:xfrm>
            <a:off x="1806833" y="9351762"/>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787</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6" name="Rectangle 235">
            <a:extLst>
              <a:ext uri="{FF2B5EF4-FFF2-40B4-BE49-F238E27FC236}">
                <a16:creationId xmlns:a16="http://schemas.microsoft.com/office/drawing/2014/main" id="{ED673EC6-5C2C-7F4D-9C34-7E5E3A0993DB}"/>
              </a:ext>
            </a:extLst>
          </p:cNvPr>
          <p:cNvSpPr/>
          <p:nvPr/>
        </p:nvSpPr>
        <p:spPr>
          <a:xfrm>
            <a:off x="1806833" y="9914470"/>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786</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39" name="Rectangle 238">
            <a:extLst>
              <a:ext uri="{FF2B5EF4-FFF2-40B4-BE49-F238E27FC236}">
                <a16:creationId xmlns:a16="http://schemas.microsoft.com/office/drawing/2014/main" id="{316AE81D-33D8-634B-B61E-889B02F9A2B0}"/>
              </a:ext>
            </a:extLst>
          </p:cNvPr>
          <p:cNvSpPr/>
          <p:nvPr/>
        </p:nvSpPr>
        <p:spPr>
          <a:xfrm>
            <a:off x="13272002" y="8765608"/>
            <a:ext cx="287545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83138"/>
                </a:solidFill>
                <a:effectLst/>
                <a:uLnTx/>
                <a:uFillTx/>
                <a:latin typeface="Montserrat" pitchFamily="2" charset="77"/>
                <a:ea typeface="+mn-ea"/>
                <a:cs typeface="Helvetica"/>
              </a:rPr>
              <a:t>$5,000</a:t>
            </a:r>
            <a:endParaRPr kumimoji="0" lang="en-US" sz="3000" b="0" i="0" u="none" strike="noStrike" kern="1200" cap="none" spc="0" normalizeH="0" baseline="0" noProof="0" dirty="0">
              <a:ln>
                <a:noFill/>
              </a:ln>
              <a:solidFill>
                <a:srgbClr val="283138"/>
              </a:solidFill>
              <a:effectLst/>
              <a:uLnTx/>
              <a:uFillTx/>
              <a:latin typeface="Montserrat Light" pitchFamily="2" charset="77"/>
              <a:ea typeface="+mn-ea"/>
              <a:cs typeface="Helvetica"/>
            </a:endParaRPr>
          </a:p>
        </p:txBody>
      </p:sp>
      <p:sp>
        <p:nvSpPr>
          <p:cNvPr id="242" name="Rectangle 241">
            <a:extLst>
              <a:ext uri="{FF2B5EF4-FFF2-40B4-BE49-F238E27FC236}">
                <a16:creationId xmlns:a16="http://schemas.microsoft.com/office/drawing/2014/main" id="{AA34D2E8-69DF-7B4D-BF53-DACE80603787}"/>
              </a:ext>
            </a:extLst>
          </p:cNvPr>
          <p:cNvSpPr/>
          <p:nvPr/>
        </p:nvSpPr>
        <p:spPr>
          <a:xfrm>
            <a:off x="16179573" y="11404950"/>
            <a:ext cx="304482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B8E15"/>
                </a:solidFill>
                <a:effectLst/>
                <a:uLnTx/>
                <a:uFillTx/>
                <a:latin typeface="Montserrat" pitchFamily="2" charset="77"/>
                <a:ea typeface="+mn-ea"/>
                <a:cs typeface="Helvetica"/>
              </a:rPr>
              <a:t>-41.95%</a:t>
            </a:r>
            <a:endParaRPr kumimoji="0" lang="en-US" sz="3000" b="0" i="0" u="none" strike="noStrike" kern="1200" cap="none" spc="0" normalizeH="0" baseline="0" noProof="0" dirty="0">
              <a:ln>
                <a:noFill/>
              </a:ln>
              <a:solidFill>
                <a:prstClr val="white"/>
              </a:solidFill>
              <a:effectLst/>
              <a:uLnTx/>
              <a:uFillTx/>
              <a:latin typeface="Montserrat Light" pitchFamily="2" charset="77"/>
              <a:ea typeface="+mn-ea"/>
              <a:cs typeface="Helvetica"/>
            </a:endParaRPr>
          </a:p>
        </p:txBody>
      </p:sp>
      <p:sp>
        <p:nvSpPr>
          <p:cNvPr id="243" name="Rectangle 242">
            <a:extLst>
              <a:ext uri="{FF2B5EF4-FFF2-40B4-BE49-F238E27FC236}">
                <a16:creationId xmlns:a16="http://schemas.microsoft.com/office/drawing/2014/main" id="{6B480C25-6B05-004B-AA15-8E218C705196}"/>
              </a:ext>
            </a:extLst>
          </p:cNvPr>
          <p:cNvSpPr/>
          <p:nvPr/>
        </p:nvSpPr>
        <p:spPr>
          <a:xfrm>
            <a:off x="19142576" y="11404950"/>
            <a:ext cx="304482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B8E15"/>
                </a:solidFill>
                <a:effectLst/>
                <a:uLnTx/>
                <a:uFillTx/>
                <a:latin typeface="Montserrat" pitchFamily="2" charset="77"/>
                <a:ea typeface="+mn-ea"/>
                <a:cs typeface="Helvetica"/>
              </a:rPr>
              <a:t>-8.96%</a:t>
            </a:r>
            <a:endParaRPr kumimoji="0" lang="en-US" sz="3000" b="0" i="0" u="none" strike="noStrike" kern="1200" cap="none" spc="0" normalizeH="0" baseline="0" noProof="0" dirty="0">
              <a:ln>
                <a:noFill/>
              </a:ln>
              <a:solidFill>
                <a:prstClr val="white"/>
              </a:solidFill>
              <a:effectLst/>
              <a:uLnTx/>
              <a:uFillTx/>
              <a:latin typeface="Montserrat Light" pitchFamily="2" charset="77"/>
              <a:ea typeface="+mn-ea"/>
              <a:cs typeface="Helvetica"/>
            </a:endParaRPr>
          </a:p>
        </p:txBody>
      </p:sp>
      <p:sp>
        <p:nvSpPr>
          <p:cNvPr id="245" name="Rectangle 244">
            <a:extLst>
              <a:ext uri="{FF2B5EF4-FFF2-40B4-BE49-F238E27FC236}">
                <a16:creationId xmlns:a16="http://schemas.microsoft.com/office/drawing/2014/main" id="{78C74350-A2FC-9B41-A4A1-420F174EB9FF}"/>
              </a:ext>
            </a:extLst>
          </p:cNvPr>
          <p:cNvSpPr/>
          <p:nvPr/>
        </p:nvSpPr>
        <p:spPr>
          <a:xfrm>
            <a:off x="16396202" y="7814682"/>
            <a:ext cx="5349363" cy="2482768"/>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srgbClr val="CB8E15"/>
              </a:solidFill>
              <a:effectLst/>
              <a:uLnTx/>
              <a:uFillTx/>
              <a:latin typeface="Tw Cen MT"/>
              <a:ea typeface="+mn-ea"/>
              <a:cs typeface="+mn-cs"/>
            </a:endParaRPr>
          </a:p>
        </p:txBody>
      </p:sp>
      <p:sp>
        <p:nvSpPr>
          <p:cNvPr id="244" name="Rectangle 243">
            <a:extLst>
              <a:ext uri="{FF2B5EF4-FFF2-40B4-BE49-F238E27FC236}">
                <a16:creationId xmlns:a16="http://schemas.microsoft.com/office/drawing/2014/main" id="{55FA4BCE-9930-764B-B602-D51BB899DAB9}"/>
              </a:ext>
            </a:extLst>
          </p:cNvPr>
          <p:cNvSpPr/>
          <p:nvPr/>
        </p:nvSpPr>
        <p:spPr>
          <a:xfrm>
            <a:off x="16851576" y="8229600"/>
            <a:ext cx="4445125"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Helvetica"/>
              </a:rPr>
              <a:t>786 donors give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Helvetica"/>
              </a:rPr>
              <a:t>$8 million in one year and only $4.6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Helvetica"/>
              </a:rPr>
              <a:t>the next year.</a:t>
            </a:r>
            <a:endParaRPr kumimoji="0" lang="en-US" sz="2800" b="1" i="0" u="none" strike="noStrike" kern="1200" cap="none" spc="0" normalizeH="0" baseline="0" noProof="0" dirty="0">
              <a:ln>
                <a:noFill/>
              </a:ln>
              <a:solidFill>
                <a:prstClr val="white"/>
              </a:solidFill>
              <a:effectLst/>
              <a:uLnTx/>
              <a:uFillTx/>
              <a:latin typeface="Montserrat Light" pitchFamily="2" charset="77"/>
              <a:ea typeface="+mn-ea"/>
              <a:cs typeface="Helvetica"/>
            </a:endParaRPr>
          </a:p>
        </p:txBody>
      </p:sp>
      <p:sp>
        <p:nvSpPr>
          <p:cNvPr id="261" name="Triangle 260">
            <a:extLst>
              <a:ext uri="{FF2B5EF4-FFF2-40B4-BE49-F238E27FC236}">
                <a16:creationId xmlns:a16="http://schemas.microsoft.com/office/drawing/2014/main" id="{B3CA0ACE-2D64-7F4B-8A32-898C270A9DBD}"/>
              </a:ext>
            </a:extLst>
          </p:cNvPr>
          <p:cNvSpPr/>
          <p:nvPr/>
        </p:nvSpPr>
        <p:spPr>
          <a:xfrm rot="10800000">
            <a:off x="3044825" y="6934200"/>
            <a:ext cx="432428" cy="304800"/>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11" name="Rectangle 110">
            <a:extLst>
              <a:ext uri="{FF2B5EF4-FFF2-40B4-BE49-F238E27FC236}">
                <a16:creationId xmlns:a16="http://schemas.microsoft.com/office/drawing/2014/main" id="{003D787A-85C8-8C4D-8B36-5F1F703BAB4E}"/>
              </a:ext>
            </a:extLst>
          </p:cNvPr>
          <p:cNvSpPr/>
          <p:nvPr/>
        </p:nvSpPr>
        <p:spPr>
          <a:xfrm>
            <a:off x="16379826" y="10591801"/>
            <a:ext cx="2667000" cy="1447799"/>
          </a:xfrm>
          <a:prstGeom prst="rect">
            <a:avLst/>
          </a:prstGeom>
          <a:noFill/>
          <a:ln w="88900">
            <a:solidFill>
              <a:srgbClr val="B8000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12" name="Rectangle 111">
            <a:extLst>
              <a:ext uri="{FF2B5EF4-FFF2-40B4-BE49-F238E27FC236}">
                <a16:creationId xmlns:a16="http://schemas.microsoft.com/office/drawing/2014/main" id="{BCF79062-520D-0C47-B53F-F2706615C35A}"/>
              </a:ext>
            </a:extLst>
          </p:cNvPr>
          <p:cNvSpPr/>
          <p:nvPr/>
        </p:nvSpPr>
        <p:spPr>
          <a:xfrm>
            <a:off x="19231883" y="10591801"/>
            <a:ext cx="2667000" cy="1447799"/>
          </a:xfrm>
          <a:prstGeom prst="rect">
            <a:avLst/>
          </a:prstGeom>
          <a:noFill/>
          <a:ln w="88900">
            <a:solidFill>
              <a:srgbClr val="B8000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15" name="Triangle 114">
            <a:extLst>
              <a:ext uri="{FF2B5EF4-FFF2-40B4-BE49-F238E27FC236}">
                <a16:creationId xmlns:a16="http://schemas.microsoft.com/office/drawing/2014/main" id="{10B7AB24-F8A5-8346-B6E4-9969F9682809}"/>
              </a:ext>
            </a:extLst>
          </p:cNvPr>
          <p:cNvSpPr/>
          <p:nvPr/>
        </p:nvSpPr>
        <p:spPr>
          <a:xfrm rot="10800000">
            <a:off x="17294225" y="10176606"/>
            <a:ext cx="739739" cy="392162"/>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3" name="Triangle 122">
            <a:extLst>
              <a:ext uri="{FF2B5EF4-FFF2-40B4-BE49-F238E27FC236}">
                <a16:creationId xmlns:a16="http://schemas.microsoft.com/office/drawing/2014/main" id="{C16707E1-4714-A34E-988A-B71184A3363A}"/>
              </a:ext>
            </a:extLst>
          </p:cNvPr>
          <p:cNvSpPr/>
          <p:nvPr/>
        </p:nvSpPr>
        <p:spPr>
          <a:xfrm rot="10800000">
            <a:off x="20124511" y="10176606"/>
            <a:ext cx="739739" cy="392162"/>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5" name="Triangle 124">
            <a:extLst>
              <a:ext uri="{FF2B5EF4-FFF2-40B4-BE49-F238E27FC236}">
                <a16:creationId xmlns:a16="http://schemas.microsoft.com/office/drawing/2014/main" id="{6FD1556B-E141-2746-8417-074F0FF88BD7}"/>
              </a:ext>
            </a:extLst>
          </p:cNvPr>
          <p:cNvSpPr/>
          <p:nvPr/>
        </p:nvSpPr>
        <p:spPr>
          <a:xfrm rot="10800000">
            <a:off x="5940425" y="6934200"/>
            <a:ext cx="432428" cy="304800"/>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6" name="Triangle 125">
            <a:extLst>
              <a:ext uri="{FF2B5EF4-FFF2-40B4-BE49-F238E27FC236}">
                <a16:creationId xmlns:a16="http://schemas.microsoft.com/office/drawing/2014/main" id="{E4160F70-A5A0-F644-A0C5-4546EE52BCA2}"/>
              </a:ext>
            </a:extLst>
          </p:cNvPr>
          <p:cNvSpPr/>
          <p:nvPr/>
        </p:nvSpPr>
        <p:spPr>
          <a:xfrm rot="10800000">
            <a:off x="14518368" y="6934200"/>
            <a:ext cx="432428" cy="304800"/>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7" name="Triangle 126">
            <a:extLst>
              <a:ext uri="{FF2B5EF4-FFF2-40B4-BE49-F238E27FC236}">
                <a16:creationId xmlns:a16="http://schemas.microsoft.com/office/drawing/2014/main" id="{58B0E666-E200-F643-ADA1-7814BC1C00EA}"/>
              </a:ext>
            </a:extLst>
          </p:cNvPr>
          <p:cNvSpPr/>
          <p:nvPr/>
        </p:nvSpPr>
        <p:spPr>
          <a:xfrm rot="10800000">
            <a:off x="17522826" y="6934200"/>
            <a:ext cx="432428" cy="304800"/>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8" name="Triangle 127">
            <a:extLst>
              <a:ext uri="{FF2B5EF4-FFF2-40B4-BE49-F238E27FC236}">
                <a16:creationId xmlns:a16="http://schemas.microsoft.com/office/drawing/2014/main" id="{5908DFCC-C912-6B42-AA41-EA1BF512A7F5}"/>
              </a:ext>
            </a:extLst>
          </p:cNvPr>
          <p:cNvSpPr/>
          <p:nvPr/>
        </p:nvSpPr>
        <p:spPr>
          <a:xfrm rot="10800000">
            <a:off x="20418426" y="6934200"/>
            <a:ext cx="432428" cy="304800"/>
          </a:xfrm>
          <a:prstGeom prst="triangle">
            <a:avLst/>
          </a:prstGeom>
          <a:solidFill>
            <a:srgbClr val="CB8E1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9" name="Rectangle 128">
            <a:extLst>
              <a:ext uri="{FF2B5EF4-FFF2-40B4-BE49-F238E27FC236}">
                <a16:creationId xmlns:a16="http://schemas.microsoft.com/office/drawing/2014/main" id="{2724B2BA-6D64-9843-9AA5-1D1D15999D72}"/>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30" name="Rectangle 129">
            <a:extLst>
              <a:ext uri="{FF2B5EF4-FFF2-40B4-BE49-F238E27FC236}">
                <a16:creationId xmlns:a16="http://schemas.microsoft.com/office/drawing/2014/main" id="{441028C6-3D66-DE49-A224-E600302656C2}"/>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31" name="TextBox 130">
            <a:extLst>
              <a:ext uri="{FF2B5EF4-FFF2-40B4-BE49-F238E27FC236}">
                <a16:creationId xmlns:a16="http://schemas.microsoft.com/office/drawing/2014/main" id="{323F8CD0-7566-F248-A81F-3E0A15E6B0D3}"/>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41329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475DFB-FF2E-9C40-B0F0-99648FC0A998}"/>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1" name="Rectangle 20">
            <a:extLst>
              <a:ext uri="{FF2B5EF4-FFF2-40B4-BE49-F238E27FC236}">
                <a16:creationId xmlns:a16="http://schemas.microsoft.com/office/drawing/2014/main" id="{674E0E8C-8E36-8540-836E-E04E82B0CAA9}"/>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84F41B8F-1C14-F34D-912D-F2520319548C}"/>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13F066C7-CBD5-464B-BDDC-DBE0FDF538BD}"/>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38" name="TextBox 37">
            <a:extLst>
              <a:ext uri="{FF2B5EF4-FFF2-40B4-BE49-F238E27FC236}">
                <a16:creationId xmlns:a16="http://schemas.microsoft.com/office/drawing/2014/main" id="{EE80FA42-CB35-BF48-82ED-842F516AE020}"/>
              </a:ext>
            </a:extLst>
          </p:cNvPr>
          <p:cNvSpPr txBox="1"/>
          <p:nvPr/>
        </p:nvSpPr>
        <p:spPr>
          <a:xfrm>
            <a:off x="3675960" y="1492382"/>
            <a:ext cx="17025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0" normalizeH="0" baseline="0" noProof="0" dirty="0">
                <a:ln>
                  <a:noFill/>
                </a:ln>
                <a:solidFill>
                  <a:srgbClr val="CB8E15"/>
                </a:solidFill>
                <a:effectLst/>
                <a:uLnTx/>
                <a:uFillTx/>
                <a:latin typeface="Montserrat" pitchFamily="2" charset="77"/>
                <a:ea typeface="Montserrat SemiBold" charset="0"/>
                <a:cs typeface="Montserrat SemiBold" charset="0"/>
              </a:rPr>
              <a:t>NEW MONEY HIDES LOSSES</a:t>
            </a:r>
          </a:p>
        </p:txBody>
      </p:sp>
      <p:cxnSp>
        <p:nvCxnSpPr>
          <p:cNvPr id="39" name="Straight Connector 38">
            <a:extLst>
              <a:ext uri="{FF2B5EF4-FFF2-40B4-BE49-F238E27FC236}">
                <a16:creationId xmlns:a16="http://schemas.microsoft.com/office/drawing/2014/main" id="{FB4B9EFA-44FB-AC48-8F63-F26237BF79A0}"/>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F974FE85-860D-2E46-9E7B-5B6145B87646}"/>
              </a:ext>
            </a:extLst>
          </p:cNvPr>
          <p:cNvSpPr txBox="1"/>
          <p:nvPr/>
        </p:nvSpPr>
        <p:spPr>
          <a:xfrm>
            <a:off x="312193" y="13084721"/>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7" name="Graphic 56">
            <a:extLst>
              <a:ext uri="{FF2B5EF4-FFF2-40B4-BE49-F238E27FC236}">
                <a16:creationId xmlns:a16="http://schemas.microsoft.com/office/drawing/2014/main" id="{FAA25414-D902-6D4C-87FD-8B5854A15499}"/>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5A87B0A-F01A-7641-8939-65C2610CC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50672"/>
            <a:ext cx="24439420" cy="8672946"/>
          </a:xfrm>
          <a:prstGeom prst="rect">
            <a:avLst/>
          </a:prstGeom>
        </p:spPr>
      </p:pic>
    </p:spTree>
    <p:extLst>
      <p:ext uri="{BB962C8B-B14F-4D97-AF65-F5344CB8AC3E}">
        <p14:creationId xmlns:p14="http://schemas.microsoft.com/office/powerpoint/2010/main" val="278504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B43CB-1B0B-A64D-87D0-7C45E8989EE8}"/>
              </a:ext>
            </a:extLst>
          </p:cNvPr>
          <p:cNvPicPr>
            <a:picLocks noChangeAspect="1"/>
          </p:cNvPicPr>
          <p:nvPr/>
        </p:nvPicPr>
        <p:blipFill rotWithShape="1">
          <a:blip r:embed="rId3"/>
          <a:srcRect l="16154" t="111" r="12954" b="-1"/>
          <a:stretch/>
        </p:blipFill>
        <p:spPr>
          <a:xfrm>
            <a:off x="1" y="0"/>
            <a:ext cx="24377650" cy="13739446"/>
          </a:xfrm>
          <a:prstGeom prst="rect">
            <a:avLst/>
          </a:prstGeom>
        </p:spPr>
      </p:pic>
      <p:sp>
        <p:nvSpPr>
          <p:cNvPr id="5" name="Rectangle 4">
            <a:extLst>
              <a:ext uri="{FF2B5EF4-FFF2-40B4-BE49-F238E27FC236}">
                <a16:creationId xmlns:a16="http://schemas.microsoft.com/office/drawing/2014/main" id="{551FADE1-CA21-CA46-8B23-94C3F60EC7EA}"/>
              </a:ext>
            </a:extLst>
          </p:cNvPr>
          <p:cNvSpPr/>
          <p:nvPr/>
        </p:nvSpPr>
        <p:spPr>
          <a:xfrm>
            <a:off x="0" y="23446"/>
            <a:ext cx="24377649" cy="13716000"/>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7CBB5B9-67E1-7049-99C2-611889A9B2FE}"/>
              </a:ext>
            </a:extLst>
          </p:cNvPr>
          <p:cNvSpPr txBox="1">
            <a:spLocks/>
          </p:cNvSpPr>
          <p:nvPr/>
        </p:nvSpPr>
        <p:spPr>
          <a:xfrm>
            <a:off x="527293" y="4522763"/>
            <a:ext cx="23317200" cy="2346960"/>
          </a:xfrm>
          <a:prstGeom prst="rect">
            <a:avLst/>
          </a:prstGeom>
        </p:spPr>
        <p:txBody>
          <a:bodyPr>
            <a:no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algn="ctr">
              <a:lnSpc>
                <a:spcPts val="15000"/>
              </a:lnSpc>
            </a:pPr>
            <a:r>
              <a:rPr lang="en-US" sz="13000" b="1" dirty="0">
                <a:solidFill>
                  <a:schemeClr val="bg1"/>
                </a:solidFill>
                <a:latin typeface="Montserrat" pitchFamily="2" charset="77"/>
                <a:cs typeface="Helvetica"/>
              </a:rPr>
              <a:t>What Could Be </a:t>
            </a:r>
          </a:p>
          <a:p>
            <a:pPr algn="ctr">
              <a:lnSpc>
                <a:spcPts val="15000"/>
              </a:lnSpc>
            </a:pPr>
            <a:r>
              <a:rPr lang="en-US" sz="13000" b="1" dirty="0">
                <a:solidFill>
                  <a:schemeClr val="bg1"/>
                </a:solidFill>
                <a:latin typeface="Montserrat" pitchFamily="2" charset="77"/>
                <a:cs typeface="Helvetica"/>
              </a:rPr>
              <a:t>Going Wrong? And What Do You Need To Do?</a:t>
            </a:r>
          </a:p>
        </p:txBody>
      </p:sp>
    </p:spTree>
    <p:extLst>
      <p:ext uri="{BB962C8B-B14F-4D97-AF65-F5344CB8AC3E}">
        <p14:creationId xmlns:p14="http://schemas.microsoft.com/office/powerpoint/2010/main" val="126647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a:extLst>
              <a:ext uri="{FF2B5EF4-FFF2-40B4-BE49-F238E27FC236}">
                <a16:creationId xmlns:a16="http://schemas.microsoft.com/office/drawing/2014/main" id="{2939D337-24DA-C141-955C-21F803D710AD}"/>
              </a:ext>
            </a:extLst>
          </p:cNvPr>
          <p:cNvCxnSpPr>
            <a:cxnSpLocks/>
          </p:cNvCxnSpPr>
          <p:nvPr/>
        </p:nvCxnSpPr>
        <p:spPr>
          <a:xfrm flipH="1">
            <a:off x="11944183" y="8686800"/>
            <a:ext cx="1010653"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D7D8094-6960-3247-975C-D68158E2D0B8}"/>
              </a:ext>
            </a:extLst>
          </p:cNvPr>
          <p:cNvCxnSpPr>
            <a:cxnSpLocks/>
          </p:cNvCxnSpPr>
          <p:nvPr/>
        </p:nvCxnSpPr>
        <p:spPr>
          <a:xfrm flipH="1">
            <a:off x="8753576" y="8686800"/>
            <a:ext cx="1010653"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AC38F3-BEDC-3F43-A60B-758490233B5B}"/>
              </a:ext>
            </a:extLst>
          </p:cNvPr>
          <p:cNvCxnSpPr>
            <a:cxnSpLocks/>
          </p:cNvCxnSpPr>
          <p:nvPr/>
        </p:nvCxnSpPr>
        <p:spPr>
          <a:xfrm flipH="1">
            <a:off x="5407025" y="8686800"/>
            <a:ext cx="1010653"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F9BA10-26AF-6C4F-B30D-DCBB0664F2E2}"/>
              </a:ext>
            </a:extLst>
          </p:cNvPr>
          <p:cNvCxnSpPr>
            <a:cxnSpLocks/>
          </p:cNvCxnSpPr>
          <p:nvPr/>
        </p:nvCxnSpPr>
        <p:spPr>
          <a:xfrm flipH="1">
            <a:off x="2954956" y="8686800"/>
            <a:ext cx="1010653"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07308F-1EB9-7C44-970B-A89639F78F67}"/>
              </a:ext>
            </a:extLst>
          </p:cNvPr>
          <p:cNvCxnSpPr>
            <a:cxnSpLocks/>
          </p:cNvCxnSpPr>
          <p:nvPr/>
        </p:nvCxnSpPr>
        <p:spPr>
          <a:xfrm flipH="1">
            <a:off x="1949115" y="11353800"/>
            <a:ext cx="13090359"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358E37-C90B-8F4E-837E-C0B93805BF62}"/>
              </a:ext>
            </a:extLst>
          </p:cNvPr>
          <p:cNvCxnSpPr>
            <a:cxnSpLocks/>
          </p:cNvCxnSpPr>
          <p:nvPr/>
        </p:nvCxnSpPr>
        <p:spPr>
          <a:xfrm>
            <a:off x="1978025" y="7724274"/>
            <a:ext cx="0" cy="365760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8D1F7B-82EE-EF4B-856F-BDFBA815A28D}"/>
              </a:ext>
            </a:extLst>
          </p:cNvPr>
          <p:cNvCxnSpPr>
            <a:cxnSpLocks/>
          </p:cNvCxnSpPr>
          <p:nvPr/>
        </p:nvCxnSpPr>
        <p:spPr>
          <a:xfrm flipH="1">
            <a:off x="12941168" y="10668000"/>
            <a:ext cx="1746984"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94CC3D-9B25-6D47-8BB0-EE90BCEEEC3D}"/>
              </a:ext>
            </a:extLst>
          </p:cNvPr>
          <p:cNvCxnSpPr>
            <a:cxnSpLocks/>
          </p:cNvCxnSpPr>
          <p:nvPr/>
        </p:nvCxnSpPr>
        <p:spPr>
          <a:xfrm flipH="1">
            <a:off x="12941168" y="6472989"/>
            <a:ext cx="7050504" cy="0"/>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FA96B90-5920-CD41-9EFF-C21598F1D02D}"/>
              </a:ext>
            </a:extLst>
          </p:cNvPr>
          <p:cNvSpPr/>
          <p:nvPr/>
        </p:nvSpPr>
        <p:spPr>
          <a:xfrm>
            <a:off x="822993" y="7459580"/>
            <a:ext cx="2405688" cy="2406315"/>
          </a:xfrm>
          <a:prstGeom prst="ellipse">
            <a:avLst/>
          </a:prstGeom>
          <a:solidFill>
            <a:srgbClr val="8AB0CA"/>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F17475BE-0F68-DF47-9BAD-7A9774CF3739}"/>
              </a:ext>
            </a:extLst>
          </p:cNvPr>
          <p:cNvSpPr/>
          <p:nvPr/>
        </p:nvSpPr>
        <p:spPr>
          <a:xfrm>
            <a:off x="18933811" y="4090737"/>
            <a:ext cx="4696349" cy="4697573"/>
          </a:xfrm>
          <a:prstGeom prst="ellipse">
            <a:avLst/>
          </a:prstGeom>
          <a:solidFill>
            <a:srgbClr val="A92218"/>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87C5C9AD-45D5-354A-883B-629F4C4C6030}"/>
              </a:ext>
            </a:extLst>
          </p:cNvPr>
          <p:cNvSpPr/>
          <p:nvPr/>
        </p:nvSpPr>
        <p:spPr>
          <a:xfrm>
            <a:off x="19358855" y="5097263"/>
            <a:ext cx="3789904" cy="2627010"/>
          </a:xfrm>
          <a:prstGeom prst="rect">
            <a:avLst/>
          </a:prstGeom>
          <a:noFill/>
          <a:effectLst/>
        </p:spPr>
        <p:txBody>
          <a:bodyPr wrap="square" lIns="0" tIns="0" rIns="0" bIns="0">
            <a:spAutoFit/>
          </a:body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itchFamily="2" charset="77"/>
                <a:ea typeface="+mn-ea"/>
                <a:cs typeface="+mn-cs"/>
              </a:rPr>
              <a:t>…so I gave </a:t>
            </a:r>
            <a:r>
              <a:rPr kumimoji="0" lang="en-US" sz="4000" b="1" i="0" u="none" strike="noStrike" kern="1200" cap="none" spc="0" normalizeH="0" baseline="0" noProof="0" dirty="0">
                <a:ln>
                  <a:noFill/>
                </a:ln>
                <a:solidFill>
                  <a:prstClr val="white"/>
                </a:solidFill>
                <a:effectLst/>
                <a:uLnTx/>
                <a:uFillTx/>
                <a:latin typeface="Montserrat" pitchFamily="2" charset="77"/>
                <a:ea typeface="+mn-ea"/>
                <a:cs typeface="+mn-cs"/>
              </a:rPr>
              <a:t>somewhere else </a:t>
            </a:r>
            <a:r>
              <a:rPr kumimoji="0" lang="en-US" sz="4000" b="0" i="0" u="none" strike="noStrike" kern="1200" cap="none" spc="0" normalizeH="0" baseline="0" noProof="0" dirty="0">
                <a:ln>
                  <a:noFill/>
                </a:ln>
                <a:solidFill>
                  <a:prstClr val="white"/>
                </a:solidFill>
                <a:effectLst/>
                <a:uLnTx/>
                <a:uFillTx/>
                <a:latin typeface="Montserrat" pitchFamily="2" charset="77"/>
                <a:ea typeface="+mn-ea"/>
                <a:cs typeface="+mn-cs"/>
              </a:rPr>
              <a:t>to make a difference.</a:t>
            </a:r>
          </a:p>
        </p:txBody>
      </p:sp>
      <p:sp>
        <p:nvSpPr>
          <p:cNvPr id="35" name="Rectangle 34">
            <a:extLst>
              <a:ext uri="{FF2B5EF4-FFF2-40B4-BE49-F238E27FC236}">
                <a16:creationId xmlns:a16="http://schemas.microsoft.com/office/drawing/2014/main" id="{2F1ED59C-5B3D-5445-ADAF-C5BD7011098D}"/>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D88E19"/>
              </a:solidFill>
              <a:effectLst/>
              <a:uLnTx/>
              <a:uFillTx/>
              <a:latin typeface="Calibri" panose="020F0502020204030204"/>
              <a:ea typeface="+mn-ea"/>
              <a:cs typeface="+mn-cs"/>
            </a:endParaRPr>
          </a:p>
        </p:txBody>
      </p:sp>
      <p:sp>
        <p:nvSpPr>
          <p:cNvPr id="31" name="TextBox 30"/>
          <p:cNvSpPr txBox="1"/>
          <p:nvPr/>
        </p:nvSpPr>
        <p:spPr>
          <a:xfrm>
            <a:off x="3702085" y="1267601"/>
            <a:ext cx="17025731" cy="2246769"/>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2B3136"/>
                </a:solidFill>
                <a:effectLst/>
                <a:uLnTx/>
                <a:uFillTx/>
                <a:latin typeface="Montserrat" pitchFamily="2" charset="77"/>
                <a:ea typeface="+mn-ea"/>
                <a:cs typeface="+mn-cs"/>
              </a:rPr>
              <a:t>Very simply put…</a:t>
            </a:r>
            <a:r>
              <a:rPr kumimoji="0" lang="en-US" sz="7000" b="1" i="0" u="none" strike="noStrike" kern="1200" cap="none" spc="0" normalizeH="0" baseline="0" noProof="0" dirty="0">
                <a:ln>
                  <a:noFill/>
                </a:ln>
                <a:solidFill>
                  <a:srgbClr val="2B3136"/>
                </a:solidFill>
                <a:effectLst/>
                <a:uLnTx/>
                <a:uFillTx/>
                <a:latin typeface="Montserrat" pitchFamily="2" charset="77"/>
                <a:ea typeface="+mn-ea"/>
                <a:cs typeface="+mn-cs"/>
              </a:rPr>
              <a:t>This is how </a:t>
            </a:r>
            <a:br>
              <a:rPr kumimoji="0" lang="en-US" sz="7000" b="1" i="0" u="none" strike="noStrike" kern="1200" cap="none" spc="0" normalizeH="0" baseline="0" noProof="0" dirty="0">
                <a:ln>
                  <a:noFill/>
                </a:ln>
                <a:solidFill>
                  <a:srgbClr val="2B3136"/>
                </a:solidFill>
                <a:effectLst/>
                <a:uLnTx/>
                <a:uFillTx/>
                <a:latin typeface="Montserrat" pitchFamily="2" charset="77"/>
                <a:ea typeface="+mn-ea"/>
                <a:cs typeface="+mn-cs"/>
              </a:rPr>
            </a:br>
            <a:r>
              <a:rPr kumimoji="0" lang="en-US" sz="7000" b="1" i="0" u="none" strike="noStrike" kern="1200" cap="none" spc="0" normalizeH="0" baseline="0" noProof="0" dirty="0">
                <a:ln>
                  <a:noFill/>
                </a:ln>
                <a:solidFill>
                  <a:srgbClr val="2B3136"/>
                </a:solidFill>
                <a:effectLst/>
                <a:uLnTx/>
                <a:uFillTx/>
                <a:latin typeface="Montserrat" pitchFamily="2" charset="77"/>
                <a:ea typeface="+mn-ea"/>
                <a:cs typeface="+mn-cs"/>
              </a:rPr>
              <a:t>we lose our donors.</a:t>
            </a:r>
          </a:p>
        </p:txBody>
      </p:sp>
      <p:sp>
        <p:nvSpPr>
          <p:cNvPr id="34" name="Rectangle 33">
            <a:extLst>
              <a:ext uri="{FF2B5EF4-FFF2-40B4-BE49-F238E27FC236}">
                <a16:creationId xmlns:a16="http://schemas.microsoft.com/office/drawing/2014/main" id="{6A050C15-2B14-244F-AB11-492A1E28DAFA}"/>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A4DF653-1F51-A84F-9410-C2469EBFDB17}"/>
              </a:ext>
            </a:extLst>
          </p:cNvPr>
          <p:cNvCxnSpPr/>
          <p:nvPr/>
        </p:nvCxnSpPr>
        <p:spPr>
          <a:xfrm>
            <a:off x="10855104" y="4187851"/>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5DF569F-B441-5A40-8BC6-68DA3F964CDE}"/>
              </a:ext>
            </a:extLst>
          </p:cNvPr>
          <p:cNvSpPr/>
          <p:nvPr/>
        </p:nvSpPr>
        <p:spPr>
          <a:xfrm>
            <a:off x="13909150" y="8783053"/>
            <a:ext cx="3752874" cy="3753852"/>
          </a:xfrm>
          <a:prstGeom prst="ellipse">
            <a:avLst/>
          </a:prstGeom>
          <a:solidFill>
            <a:srgbClr val="8AB0CA"/>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6EC6C987-BD5F-DF4D-8104-C301EC165621}"/>
              </a:ext>
            </a:extLst>
          </p:cNvPr>
          <p:cNvSpPr/>
          <p:nvPr/>
        </p:nvSpPr>
        <p:spPr>
          <a:xfrm>
            <a:off x="14496333" y="9708227"/>
            <a:ext cx="2481944" cy="1772793"/>
          </a:xfrm>
          <a:prstGeom prst="rect">
            <a:avLst/>
          </a:prstGeom>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2B3136"/>
                </a:solidFill>
                <a:effectLst/>
                <a:uLnTx/>
                <a:uFillTx/>
                <a:latin typeface="Montserrat" pitchFamily="2" charset="77"/>
                <a:ea typeface="+mn-ea"/>
                <a:cs typeface="+mn-cs"/>
              </a:rPr>
              <a:t>You told me my gift made a difference.</a:t>
            </a:r>
          </a:p>
        </p:txBody>
      </p:sp>
      <p:sp>
        <p:nvSpPr>
          <p:cNvPr id="103" name="Rectangle 102">
            <a:extLst>
              <a:ext uri="{FF2B5EF4-FFF2-40B4-BE49-F238E27FC236}">
                <a16:creationId xmlns:a16="http://schemas.microsoft.com/office/drawing/2014/main" id="{40AE20EA-5AB8-A94A-95EB-AB9C1AC1CA4E}"/>
              </a:ext>
            </a:extLst>
          </p:cNvPr>
          <p:cNvSpPr/>
          <p:nvPr/>
        </p:nvSpPr>
        <p:spPr>
          <a:xfrm>
            <a:off x="1235832" y="7718774"/>
            <a:ext cx="1531431" cy="1772793"/>
          </a:xfrm>
          <a:prstGeom prst="rect">
            <a:avLst/>
          </a:prstGeom>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2B3136"/>
                </a:solidFill>
                <a:effectLst/>
                <a:uLnTx/>
                <a:uFillTx/>
                <a:latin typeface="Montserrat" pitchFamily="2" charset="77"/>
                <a:ea typeface="+mn-ea"/>
                <a:cs typeface="+mn-cs"/>
              </a:rPr>
              <a:t>So I want to help again.</a:t>
            </a:r>
          </a:p>
        </p:txBody>
      </p:sp>
      <p:sp>
        <p:nvSpPr>
          <p:cNvPr id="27" name="Oval 26">
            <a:extLst>
              <a:ext uri="{FF2B5EF4-FFF2-40B4-BE49-F238E27FC236}">
                <a16:creationId xmlns:a16="http://schemas.microsoft.com/office/drawing/2014/main" id="{E8383A2A-9AF9-684C-B8C6-E6603B62C827}"/>
              </a:ext>
            </a:extLst>
          </p:cNvPr>
          <p:cNvSpPr/>
          <p:nvPr/>
        </p:nvSpPr>
        <p:spPr>
          <a:xfrm>
            <a:off x="13909150" y="4596063"/>
            <a:ext cx="3752874" cy="3753852"/>
          </a:xfrm>
          <a:prstGeom prst="ellipse">
            <a:avLst/>
          </a:prstGeom>
          <a:solidFill>
            <a:srgbClr val="A92218"/>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DC83748-8BD2-9D4B-A3A8-61AC339CBBF2}"/>
              </a:ext>
            </a:extLst>
          </p:cNvPr>
          <p:cNvSpPr/>
          <p:nvPr/>
        </p:nvSpPr>
        <p:spPr>
          <a:xfrm>
            <a:off x="14496333" y="5521237"/>
            <a:ext cx="2481944" cy="1772793"/>
          </a:xfrm>
          <a:prstGeom prst="rect">
            <a:avLst/>
          </a:prstGeom>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ontserrat" pitchFamily="2" charset="77"/>
                <a:ea typeface="+mn-ea"/>
                <a:cs typeface="+mn-cs"/>
              </a:rPr>
              <a:t>You </a:t>
            </a:r>
            <a:r>
              <a:rPr kumimoji="0" lang="en-US" sz="3200" b="1" i="0" u="sng" strike="noStrike" kern="1200" cap="none" spc="0" normalizeH="0" baseline="0" noProof="0" dirty="0">
                <a:ln>
                  <a:noFill/>
                </a:ln>
                <a:solidFill>
                  <a:prstClr val="white"/>
                </a:solidFill>
                <a:effectLst/>
                <a:uLnTx/>
                <a:uFillTx/>
                <a:latin typeface="Montserrat" pitchFamily="2" charset="77"/>
                <a:ea typeface="+mn-ea"/>
                <a:cs typeface="+mn-cs"/>
              </a:rPr>
              <a:t>didn’t tell</a:t>
            </a:r>
            <a:r>
              <a:rPr kumimoji="0" lang="en-US" sz="3200" b="0" i="0" u="none" strike="noStrike" kern="1200" cap="none" spc="0" normalizeH="0" baseline="0" noProof="0" dirty="0">
                <a:ln>
                  <a:noFill/>
                </a:ln>
                <a:solidFill>
                  <a:prstClr val="white"/>
                </a:solidFill>
                <a:effectLst/>
                <a:uLnTx/>
                <a:uFillTx/>
                <a:latin typeface="Montserrat" pitchFamily="2" charset="77"/>
                <a:ea typeface="+mn-ea"/>
                <a:cs typeface="+mn-cs"/>
              </a:rPr>
              <a:t> me my gift made a difference...</a:t>
            </a:r>
          </a:p>
        </p:txBody>
      </p:sp>
      <p:cxnSp>
        <p:nvCxnSpPr>
          <p:cNvPr id="6" name="Straight Connector 5">
            <a:extLst>
              <a:ext uri="{FF2B5EF4-FFF2-40B4-BE49-F238E27FC236}">
                <a16:creationId xmlns:a16="http://schemas.microsoft.com/office/drawing/2014/main" id="{A8CE219E-4E5F-624B-8495-1ABD9BC15F97}"/>
              </a:ext>
            </a:extLst>
          </p:cNvPr>
          <p:cNvCxnSpPr>
            <a:cxnSpLocks/>
          </p:cNvCxnSpPr>
          <p:nvPr/>
        </p:nvCxnSpPr>
        <p:spPr>
          <a:xfrm>
            <a:off x="12970041" y="6468177"/>
            <a:ext cx="0" cy="4196615"/>
          </a:xfrm>
          <a:prstGeom prst="line">
            <a:avLst/>
          </a:prstGeom>
          <a:ln w="38100">
            <a:solidFill>
              <a:srgbClr val="2B3136"/>
            </a:solidFill>
            <a:prstDash val="dash"/>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9792A9DB-519E-564F-91D2-D38436300517}"/>
              </a:ext>
            </a:extLst>
          </p:cNvPr>
          <p:cNvSpPr/>
          <p:nvPr/>
        </p:nvSpPr>
        <p:spPr>
          <a:xfrm rot="5400000">
            <a:off x="18408317" y="6208294"/>
            <a:ext cx="614091" cy="529389"/>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riangle 37">
            <a:extLst>
              <a:ext uri="{FF2B5EF4-FFF2-40B4-BE49-F238E27FC236}">
                <a16:creationId xmlns:a16="http://schemas.microsoft.com/office/drawing/2014/main" id="{9986B44D-87F1-7B46-A75C-F54A98EB8E53}"/>
              </a:ext>
            </a:extLst>
          </p:cNvPr>
          <p:cNvSpPr/>
          <p:nvPr/>
        </p:nvSpPr>
        <p:spPr>
          <a:xfrm rot="5400000">
            <a:off x="13365674" y="6208294"/>
            <a:ext cx="614091" cy="529389"/>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riangle 38">
            <a:extLst>
              <a:ext uri="{FF2B5EF4-FFF2-40B4-BE49-F238E27FC236}">
                <a16:creationId xmlns:a16="http://schemas.microsoft.com/office/drawing/2014/main" id="{CCBB4932-9117-D244-9786-D55CEC903809}"/>
              </a:ext>
            </a:extLst>
          </p:cNvPr>
          <p:cNvSpPr/>
          <p:nvPr/>
        </p:nvSpPr>
        <p:spPr>
          <a:xfrm rot="5400000">
            <a:off x="13365674" y="10405551"/>
            <a:ext cx="614091" cy="529389"/>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iangle 46">
            <a:extLst>
              <a:ext uri="{FF2B5EF4-FFF2-40B4-BE49-F238E27FC236}">
                <a16:creationId xmlns:a16="http://schemas.microsoft.com/office/drawing/2014/main" id="{2CEB7C98-BA89-2145-88AE-B63685C100BF}"/>
              </a:ext>
            </a:extLst>
          </p:cNvPr>
          <p:cNvSpPr/>
          <p:nvPr/>
        </p:nvSpPr>
        <p:spPr>
          <a:xfrm>
            <a:off x="1683011" y="9824024"/>
            <a:ext cx="614091" cy="529389"/>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2A6C71C-69B3-9442-ADF8-C8CD394C57D4}"/>
              </a:ext>
            </a:extLst>
          </p:cNvPr>
          <p:cNvSpPr/>
          <p:nvPr/>
        </p:nvSpPr>
        <p:spPr>
          <a:xfrm>
            <a:off x="3758665" y="7411453"/>
            <a:ext cx="1900989" cy="2406315"/>
          </a:xfrm>
          <a:prstGeom prst="rect">
            <a:avLst/>
          </a:prstGeom>
          <a:solidFill>
            <a:srgbClr val="D88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D88E19"/>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5683962-03F5-3047-802A-DEE2D82C4DAA}"/>
              </a:ext>
            </a:extLst>
          </p:cNvPr>
          <p:cNvSpPr/>
          <p:nvPr/>
        </p:nvSpPr>
        <p:spPr>
          <a:xfrm>
            <a:off x="3717088" y="7718773"/>
            <a:ext cx="1942566" cy="1772793"/>
          </a:xfrm>
          <a:prstGeom prst="rect">
            <a:avLst/>
          </a:prstGeom>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2B3136"/>
                </a:solidFill>
                <a:effectLst/>
                <a:uLnTx/>
                <a:uFillTx/>
                <a:latin typeface="Montserrat" pitchFamily="2" charset="77"/>
                <a:ea typeface="+mn-ea"/>
                <a:cs typeface="+mn-cs"/>
              </a:rPr>
              <a:t>You made me aware.</a:t>
            </a:r>
          </a:p>
        </p:txBody>
      </p:sp>
      <p:grpSp>
        <p:nvGrpSpPr>
          <p:cNvPr id="3" name="Group 2">
            <a:extLst>
              <a:ext uri="{FF2B5EF4-FFF2-40B4-BE49-F238E27FC236}">
                <a16:creationId xmlns:a16="http://schemas.microsoft.com/office/drawing/2014/main" id="{4DBBBD4A-2F4B-B343-BD34-78B8EA1DD77C}"/>
              </a:ext>
            </a:extLst>
          </p:cNvPr>
          <p:cNvGrpSpPr/>
          <p:nvPr/>
        </p:nvGrpSpPr>
        <p:grpSpPr>
          <a:xfrm>
            <a:off x="6258660" y="7002379"/>
            <a:ext cx="2834607" cy="3248526"/>
            <a:chOff x="9668610" y="7002379"/>
            <a:chExt cx="2834607" cy="3248526"/>
          </a:xfrm>
          <a:solidFill>
            <a:srgbClr val="D88E19"/>
          </a:solidFill>
        </p:grpSpPr>
        <p:sp>
          <p:nvSpPr>
            <p:cNvPr id="54" name="Rectangle 53">
              <a:extLst>
                <a:ext uri="{FF2B5EF4-FFF2-40B4-BE49-F238E27FC236}">
                  <a16:creationId xmlns:a16="http://schemas.microsoft.com/office/drawing/2014/main" id="{C1233313-206D-EF4E-8A44-ECA03A44C6FB}"/>
                </a:ext>
              </a:extLst>
            </p:cNvPr>
            <p:cNvSpPr/>
            <p:nvPr/>
          </p:nvSpPr>
          <p:spPr>
            <a:xfrm>
              <a:off x="9668610" y="7002379"/>
              <a:ext cx="2834607" cy="32485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D88E19"/>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BCCE249C-FFDB-B047-B301-BF77009E3C1E}"/>
                </a:ext>
              </a:extLst>
            </p:cNvPr>
            <p:cNvSpPr/>
            <p:nvPr/>
          </p:nvSpPr>
          <p:spPr>
            <a:xfrm>
              <a:off x="9981397" y="7237510"/>
              <a:ext cx="2189747" cy="2659190"/>
            </a:xfrm>
            <a:prstGeom prst="rect">
              <a:avLst/>
            </a:prstGeom>
            <a:grpFill/>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2B3136"/>
                  </a:solidFill>
                  <a:effectLst/>
                  <a:uLnTx/>
                  <a:uFillTx/>
                  <a:latin typeface="Montserrat" pitchFamily="2" charset="77"/>
                  <a:ea typeface="+mn-ea"/>
                  <a:cs typeface="+mn-cs"/>
                </a:rPr>
                <a:t>You asked me to help. Said it would make a difference.</a:t>
              </a:r>
            </a:p>
          </p:txBody>
        </p:sp>
      </p:grpSp>
      <p:grpSp>
        <p:nvGrpSpPr>
          <p:cNvPr id="2" name="Group 1">
            <a:extLst>
              <a:ext uri="{FF2B5EF4-FFF2-40B4-BE49-F238E27FC236}">
                <a16:creationId xmlns:a16="http://schemas.microsoft.com/office/drawing/2014/main" id="{48EC463B-D7CB-654F-92F5-A45246FFCDF5}"/>
              </a:ext>
            </a:extLst>
          </p:cNvPr>
          <p:cNvGrpSpPr/>
          <p:nvPr/>
        </p:nvGrpSpPr>
        <p:grpSpPr>
          <a:xfrm>
            <a:off x="9580579" y="7411453"/>
            <a:ext cx="2834607" cy="2406315"/>
            <a:chOff x="6246829" y="7411453"/>
            <a:chExt cx="2834607" cy="2406315"/>
          </a:xfrm>
          <a:solidFill>
            <a:srgbClr val="D88E19"/>
          </a:solidFill>
        </p:grpSpPr>
        <p:sp>
          <p:nvSpPr>
            <p:cNvPr id="53" name="Rectangle 52">
              <a:extLst>
                <a:ext uri="{FF2B5EF4-FFF2-40B4-BE49-F238E27FC236}">
                  <a16:creationId xmlns:a16="http://schemas.microsoft.com/office/drawing/2014/main" id="{C29EA858-781F-8349-908B-EC39ED9FEE23}"/>
                </a:ext>
              </a:extLst>
            </p:cNvPr>
            <p:cNvSpPr/>
            <p:nvPr/>
          </p:nvSpPr>
          <p:spPr>
            <a:xfrm>
              <a:off x="6246829" y="7411453"/>
              <a:ext cx="2834607" cy="2406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D88E19"/>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E4EC94D0-6C79-E24A-848F-90635E596F74}"/>
                </a:ext>
              </a:extLst>
            </p:cNvPr>
            <p:cNvSpPr/>
            <p:nvPr/>
          </p:nvSpPr>
          <p:spPr>
            <a:xfrm>
              <a:off x="6521476" y="7718773"/>
              <a:ext cx="2174949" cy="1772793"/>
            </a:xfrm>
            <a:prstGeom prst="rect">
              <a:avLst/>
            </a:prstGeom>
            <a:grpFill/>
            <a:effectLst/>
          </p:spPr>
          <p:txBody>
            <a:bodyPr wrap="square" lIns="0" tIns="0" rIns="0" bIns="0">
              <a:spAutoFit/>
            </a:bodyPr>
            <a:lstStyle/>
            <a:p>
              <a:pPr marL="0" marR="0" lvl="0" indent="0" algn="ctr" defTabSz="666750"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2B3136"/>
                  </a:solidFill>
                  <a:effectLst/>
                  <a:uLnTx/>
                  <a:uFillTx/>
                  <a:latin typeface="Montserrat" pitchFamily="2" charset="77"/>
                  <a:ea typeface="+mn-ea"/>
                  <a:cs typeface="+mn-cs"/>
                </a:rPr>
                <a:t>I believed you.  Gave what I could.</a:t>
              </a:r>
            </a:p>
          </p:txBody>
        </p:sp>
      </p:grpSp>
      <p:sp>
        <p:nvSpPr>
          <p:cNvPr id="56" name="Triangle 55">
            <a:extLst>
              <a:ext uri="{FF2B5EF4-FFF2-40B4-BE49-F238E27FC236}">
                <a16:creationId xmlns:a16="http://schemas.microsoft.com/office/drawing/2014/main" id="{A6B03643-74D0-874C-BBFD-9934F2B11F4C}"/>
              </a:ext>
            </a:extLst>
          </p:cNvPr>
          <p:cNvSpPr/>
          <p:nvPr/>
        </p:nvSpPr>
        <p:spPr>
          <a:xfrm rot="5400000">
            <a:off x="3603253" y="8527858"/>
            <a:ext cx="358182" cy="308778"/>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riangle 62">
            <a:extLst>
              <a:ext uri="{FF2B5EF4-FFF2-40B4-BE49-F238E27FC236}">
                <a16:creationId xmlns:a16="http://schemas.microsoft.com/office/drawing/2014/main" id="{09BAE19F-E14D-D243-A154-AD32D86C8788}"/>
              </a:ext>
            </a:extLst>
          </p:cNvPr>
          <p:cNvSpPr/>
          <p:nvPr/>
        </p:nvSpPr>
        <p:spPr>
          <a:xfrm rot="5400000">
            <a:off x="6055322" y="8527858"/>
            <a:ext cx="358182" cy="308778"/>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riangle 64">
            <a:extLst>
              <a:ext uri="{FF2B5EF4-FFF2-40B4-BE49-F238E27FC236}">
                <a16:creationId xmlns:a16="http://schemas.microsoft.com/office/drawing/2014/main" id="{269B401F-E29D-3749-A8AF-97C0E3D58BC5}"/>
              </a:ext>
            </a:extLst>
          </p:cNvPr>
          <p:cNvSpPr/>
          <p:nvPr/>
        </p:nvSpPr>
        <p:spPr>
          <a:xfrm rot="5400000">
            <a:off x="9401873" y="8527858"/>
            <a:ext cx="358182" cy="308778"/>
          </a:xfrm>
          <a:prstGeom prst="triangle">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3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E44D99-C10A-964B-B235-3BC7B435F7D0}"/>
              </a:ext>
            </a:extLst>
          </p:cNvPr>
          <p:cNvPicPr>
            <a:picLocks noChangeAspect="1"/>
          </p:cNvPicPr>
          <p:nvPr/>
        </p:nvPicPr>
        <p:blipFill rotWithShape="1">
          <a:blip r:embed="rId3"/>
          <a:srcRect b="15948"/>
          <a:stretch/>
        </p:blipFill>
        <p:spPr>
          <a:xfrm>
            <a:off x="-1" y="-1"/>
            <a:ext cx="24466243" cy="13716001"/>
          </a:xfrm>
          <a:prstGeom prst="rect">
            <a:avLst/>
          </a:prstGeom>
          <a:ln>
            <a:noFill/>
          </a:ln>
        </p:spPr>
      </p:pic>
      <p:sp>
        <p:nvSpPr>
          <p:cNvPr id="5" name="Rectangle 4">
            <a:extLst>
              <a:ext uri="{FF2B5EF4-FFF2-40B4-BE49-F238E27FC236}">
                <a16:creationId xmlns:a16="http://schemas.microsoft.com/office/drawing/2014/main" id="{33931961-F4AC-4643-8DAC-475E612804B5}"/>
              </a:ext>
            </a:extLst>
          </p:cNvPr>
          <p:cNvSpPr/>
          <p:nvPr/>
        </p:nvSpPr>
        <p:spPr>
          <a:xfrm>
            <a:off x="-47228" y="24063"/>
            <a:ext cx="24466242" cy="13716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772E30A-0A3E-2C47-B4B1-AE27ED812E4A}"/>
              </a:ext>
            </a:extLst>
          </p:cNvPr>
          <p:cNvSpPr txBox="1">
            <a:spLocks/>
          </p:cNvSpPr>
          <p:nvPr/>
        </p:nvSpPr>
        <p:spPr>
          <a:xfrm>
            <a:off x="527293" y="5641731"/>
            <a:ext cx="23317200" cy="2346960"/>
          </a:xfrm>
          <a:prstGeom prst="rect">
            <a:avLst/>
          </a:prstGeom>
        </p:spPr>
        <p:txBody>
          <a:bodyPr>
            <a:no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1828434" rtl="0" eaLnBrk="1" fontAlgn="auto" latinLnBrk="0" hangingPunct="1">
              <a:lnSpc>
                <a:spcPts val="15000"/>
              </a:lnSpc>
              <a:spcBef>
                <a:spcPct val="0"/>
              </a:spcBef>
              <a:spcAft>
                <a:spcPts val="0"/>
              </a:spcAft>
              <a:buClrTx/>
              <a:buSzTx/>
              <a:buFontTx/>
              <a:buNone/>
              <a:tabLst/>
              <a:defRPr/>
            </a:pPr>
            <a:r>
              <a:rPr lang="en-US" sz="13000" b="1" dirty="0">
                <a:solidFill>
                  <a:prstClr val="white"/>
                </a:solidFill>
                <a:latin typeface="Montserrat" pitchFamily="2" charset="77"/>
                <a:cs typeface="Helvetica"/>
              </a:rPr>
              <a:t>Create A</a:t>
            </a:r>
          </a:p>
          <a:p>
            <a:pPr marL="0" marR="0" lvl="0" indent="0" algn="ctr" defTabSz="1828434" rtl="0" eaLnBrk="1" fontAlgn="auto" latinLnBrk="0" hangingPunct="1">
              <a:lnSpc>
                <a:spcPts val="15000"/>
              </a:lnSpc>
              <a:spcBef>
                <a:spcPct val="0"/>
              </a:spcBef>
              <a:spcAft>
                <a:spcPts val="0"/>
              </a:spcAft>
              <a:buClrTx/>
              <a:buSzTx/>
              <a:buFontTx/>
              <a:buNone/>
              <a:tabLst/>
              <a:defRPr/>
            </a:pPr>
            <a:r>
              <a:rPr kumimoji="0" lang="en-US" sz="13000" b="1" i="0" u="none" strike="noStrike" kern="1200" cap="none" spc="0" normalizeH="0" baseline="0" noProof="0" dirty="0">
                <a:ln>
                  <a:noFill/>
                </a:ln>
                <a:solidFill>
                  <a:prstClr val="white"/>
                </a:solidFill>
                <a:effectLst/>
                <a:uLnTx/>
                <a:uFillTx/>
                <a:latin typeface="Montserrat" pitchFamily="2" charset="77"/>
                <a:ea typeface="+mj-ea"/>
                <a:cs typeface="Helvetica"/>
              </a:rPr>
              <a:t>Good Caseload</a:t>
            </a:r>
          </a:p>
        </p:txBody>
      </p:sp>
    </p:spTree>
    <p:extLst>
      <p:ext uri="{BB962C8B-B14F-4D97-AF65-F5344CB8AC3E}">
        <p14:creationId xmlns:p14="http://schemas.microsoft.com/office/powerpoint/2010/main" val="161237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585655" y="2988498"/>
            <a:ext cx="10093728" cy="8959662"/>
            <a:chOff x="12188825" y="2591619"/>
            <a:chExt cx="10603171" cy="8346769"/>
          </a:xfrm>
        </p:grpSpPr>
        <p:sp>
          <p:nvSpPr>
            <p:cNvPr id="32" name="TextBox 31"/>
            <p:cNvSpPr txBox="1"/>
            <p:nvPr/>
          </p:nvSpPr>
          <p:spPr>
            <a:xfrm>
              <a:off x="12188825" y="3355045"/>
              <a:ext cx="10571640" cy="1220847"/>
            </a:xfrm>
            <a:prstGeom prst="rect">
              <a:avLst/>
            </a:prstGeom>
            <a:noFill/>
          </p:spPr>
          <p:txBody>
            <a:bodyPr wrap="square" rtlCol="0">
              <a:spAutoFit/>
            </a:bodyPr>
            <a:lstStyle/>
            <a:p>
              <a:pPr marL="0" marR="0" lvl="0" indent="0" algn="l" defTabSz="1828434" rtl="0" eaLnBrk="1" fontAlgn="auto" latinLnBrk="0" hangingPunct="1">
                <a:lnSpc>
                  <a:spcPts val="8800"/>
                </a:lnSpc>
                <a:spcBef>
                  <a:spcPts val="0"/>
                </a:spcBef>
                <a:spcAft>
                  <a:spcPts val="0"/>
                </a:spcAft>
                <a:buClrTx/>
                <a:buSzTx/>
                <a:buFontTx/>
                <a:buNone/>
                <a:tabLst/>
                <a:defRPr/>
              </a:pPr>
              <a:endParaRPr kumimoji="0" lang="en-US" sz="8800" b="0" i="0" u="none" strike="noStrike" kern="1200" cap="none" spc="0" normalizeH="0" baseline="0" noProof="0" dirty="0">
                <a:ln>
                  <a:noFill/>
                </a:ln>
                <a:solidFill>
                  <a:srgbClr val="2B3136"/>
                </a:solidFill>
                <a:effectLst/>
                <a:uLnTx/>
                <a:uFillTx/>
                <a:latin typeface="Montserrat" pitchFamily="2" charset="77"/>
                <a:ea typeface="+mn-ea"/>
                <a:cs typeface="+mn-cs"/>
              </a:endParaRPr>
            </a:p>
          </p:txBody>
        </p:sp>
        <p:sp>
          <p:nvSpPr>
            <p:cNvPr id="31" name="TextBox 30"/>
            <p:cNvSpPr txBox="1"/>
            <p:nvPr/>
          </p:nvSpPr>
          <p:spPr>
            <a:xfrm>
              <a:off x="12220356" y="2591619"/>
              <a:ext cx="10571640" cy="48742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2800" b="1" spc="1500" dirty="0">
                  <a:solidFill>
                    <a:srgbClr val="D88E19"/>
                  </a:solidFill>
                  <a:latin typeface="Montserrat SemiBold" charset="0"/>
                  <a:ea typeface="Montserrat SemiBold" charset="0"/>
                  <a:cs typeface="Montserrat SemiBold" charset="0"/>
                </a:rPr>
                <a:t>VERITUS</a:t>
              </a:r>
              <a:endParaRPr kumimoji="0" lang="en-US" sz="2800" b="1" i="0" u="none" strike="noStrike" kern="1200" cap="none" spc="1500" normalizeH="0" baseline="0" noProof="0" dirty="0">
                <a:ln>
                  <a:noFill/>
                </a:ln>
                <a:solidFill>
                  <a:srgbClr val="D88E19"/>
                </a:solidFill>
                <a:effectLst/>
                <a:uLnTx/>
                <a:uFillTx/>
                <a:latin typeface="Montserrat SemiBold" charset="0"/>
                <a:ea typeface="Montserrat SemiBold" charset="0"/>
                <a:cs typeface="Montserrat SemiBold" charset="0"/>
              </a:endParaRPr>
            </a:p>
          </p:txBody>
        </p:sp>
        <p:cxnSp>
          <p:nvCxnSpPr>
            <p:cNvPr id="33" name="Straight Connector 32"/>
            <p:cNvCxnSpPr>
              <a:cxnSpLocks/>
            </p:cNvCxnSpPr>
            <p:nvPr/>
          </p:nvCxnSpPr>
          <p:spPr>
            <a:xfrm>
              <a:off x="12188825" y="10938388"/>
              <a:ext cx="79698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891CBF6C-9738-AF43-81EA-36C6BFA45AAB}"/>
              </a:ext>
            </a:extLst>
          </p:cNvPr>
          <p:cNvSpPr/>
          <p:nvPr/>
        </p:nvSpPr>
        <p:spPr>
          <a:xfrm>
            <a:off x="1585655" y="3894799"/>
            <a:ext cx="8411785" cy="7758471"/>
          </a:xfrm>
          <a:prstGeom prst="rect">
            <a:avLst/>
          </a:prstGeom>
        </p:spPr>
        <p:txBody>
          <a:bodyPr wrap="square">
            <a:spAutoFit/>
          </a:bodyPr>
          <a:lstStyle/>
          <a:p>
            <a:pPr marL="0" marR="0" lvl="0" indent="0" algn="l" defTabSz="1828434" rtl="0" eaLnBrk="1" fontAlgn="auto" latinLnBrk="0" hangingPunct="1">
              <a:lnSpc>
                <a:spcPts val="8600"/>
              </a:lnSpc>
              <a:spcBef>
                <a:spcPts val="0"/>
              </a:spcBef>
              <a:spcAft>
                <a:spcPts val="1800"/>
              </a:spcAft>
              <a:buClrTx/>
              <a:buSzTx/>
              <a:buFontTx/>
              <a:buNone/>
              <a:tabLst/>
              <a:defRPr/>
            </a:pPr>
            <a:r>
              <a:rPr kumimoji="0" lang="en-US" sz="7000" b="0" i="0" u="none" strike="noStrike" kern="1200" cap="none" spc="0" normalizeH="0" baseline="0" noProof="0" dirty="0">
                <a:ln>
                  <a:noFill/>
                </a:ln>
                <a:solidFill>
                  <a:srgbClr val="2B3136"/>
                </a:solidFill>
                <a:effectLst/>
                <a:uLnTx/>
                <a:uFillTx/>
                <a:latin typeface="Montserrat" pitchFamily="2" charset="77"/>
                <a:ea typeface="+mn-ea"/>
                <a:cs typeface="+mn-cs"/>
              </a:rPr>
              <a:t>Caseload donors are unqualified, so MGOs are wasting time trying to get ahold of donors who are not interested.</a:t>
            </a:r>
          </a:p>
        </p:txBody>
      </p:sp>
      <p:pic>
        <p:nvPicPr>
          <p:cNvPr id="10" name="Picture 9">
            <a:extLst>
              <a:ext uri="{FF2B5EF4-FFF2-40B4-BE49-F238E27FC236}">
                <a16:creationId xmlns:a16="http://schemas.microsoft.com/office/drawing/2014/main" id="{4916A85D-8FB1-CD43-9032-CDCE156373F4}"/>
              </a:ext>
            </a:extLst>
          </p:cNvPr>
          <p:cNvPicPr>
            <a:picLocks noChangeAspect="1"/>
          </p:cNvPicPr>
          <p:nvPr/>
        </p:nvPicPr>
        <p:blipFill rotWithShape="1">
          <a:blip r:embed="rId3"/>
          <a:srcRect l="32006" t="271" r="10380" b="-271"/>
          <a:stretch/>
        </p:blipFill>
        <p:spPr>
          <a:xfrm>
            <a:off x="10332720" y="-2"/>
            <a:ext cx="14044930" cy="13716002"/>
          </a:xfrm>
          <a:prstGeom prst="rect">
            <a:avLst/>
          </a:prstGeom>
          <a:ln w="0" cap="sq">
            <a:noFill/>
            <a:prstDash val="solid"/>
            <a:miter lim="800000"/>
          </a:ln>
          <a:effectLst>
            <a:outerShdw blurRad="50800" dist="38100" dir="2700000" algn="tl" rotWithShape="0">
              <a:srgbClr val="000000">
                <a:alpha val="43000"/>
              </a:srgbClr>
            </a:outerShdw>
          </a:effectLst>
        </p:spPr>
      </p:pic>
      <p:pic>
        <p:nvPicPr>
          <p:cNvPr id="11" name="Graphic 10">
            <a:extLst>
              <a:ext uri="{FF2B5EF4-FFF2-40B4-BE49-F238E27FC236}">
                <a16:creationId xmlns:a16="http://schemas.microsoft.com/office/drawing/2014/main" id="{D9D0FADB-BC85-1E4D-8C38-50745FD4AC25}"/>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l="5936" t="8662" r="66433" b="13355"/>
          <a:stretch/>
        </p:blipFill>
        <p:spPr>
          <a:xfrm>
            <a:off x="394448" y="466164"/>
            <a:ext cx="1121895" cy="1055412"/>
          </a:xfrm>
          <a:prstGeom prst="rect">
            <a:avLst/>
          </a:prstGeom>
        </p:spPr>
      </p:pic>
    </p:spTree>
    <p:extLst>
      <p:ext uri="{BB962C8B-B14F-4D97-AF65-F5344CB8AC3E}">
        <p14:creationId xmlns:p14="http://schemas.microsoft.com/office/powerpoint/2010/main" val="140913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9C8BE0B-4646-5F41-93A7-5A3C2219F8F6}"/>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23E3D47-05BD-A740-82E7-AACA9D4ABE57}"/>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5DF13AE8-8CAB-B24C-B7D0-7FC56474BD7C}"/>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5" name="Graphic 24">
            <a:extLst>
              <a:ext uri="{FF2B5EF4-FFF2-40B4-BE49-F238E27FC236}">
                <a16:creationId xmlns:a16="http://schemas.microsoft.com/office/drawing/2014/main" id="{9209BC16-31BB-954F-8758-643DC3F63225}"/>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27" name="TextBox 26">
            <a:extLst>
              <a:ext uri="{FF2B5EF4-FFF2-40B4-BE49-F238E27FC236}">
                <a16:creationId xmlns:a16="http://schemas.microsoft.com/office/drawing/2014/main" id="{40A159EB-F1DB-0E47-A9D1-273EEB35C2F7}"/>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0" name="Title 1">
            <a:extLst>
              <a:ext uri="{FF2B5EF4-FFF2-40B4-BE49-F238E27FC236}">
                <a16:creationId xmlns:a16="http://schemas.microsoft.com/office/drawing/2014/main" id="{7873C803-5194-0346-AAB4-5F996E8BFFF4}"/>
              </a:ext>
            </a:extLst>
          </p:cNvPr>
          <p:cNvSpPr txBox="1">
            <a:spLocks/>
          </p:cNvSpPr>
          <p:nvPr/>
        </p:nvSpPr>
        <p:spPr>
          <a:xfrm>
            <a:off x="1" y="1315837"/>
            <a:ext cx="24374474" cy="1055412"/>
          </a:xfrm>
          <a:prstGeom prst="rect">
            <a:avLst/>
          </a:prstGeom>
        </p:spPr>
        <p:txBody>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rPr>
              <a:t>Only ONE in Three Wants To Relate</a:t>
            </a:r>
            <a:endParaRPr kumimoji="0" lang="en-US" sz="70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endParaRPr>
          </a:p>
        </p:txBody>
      </p:sp>
      <p:pic>
        <p:nvPicPr>
          <p:cNvPr id="3" name="Picture 2" descr="A close up of a logo&#13;&#10;&#13;&#10;Description automatically generated">
            <a:extLst>
              <a:ext uri="{FF2B5EF4-FFF2-40B4-BE49-F238E27FC236}">
                <a16:creationId xmlns:a16="http://schemas.microsoft.com/office/drawing/2014/main" id="{E9D8C97C-EDAB-CA48-8566-82CCE420F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087" y="4406195"/>
            <a:ext cx="18214300" cy="5974078"/>
          </a:xfrm>
          <a:prstGeom prst="rect">
            <a:avLst/>
          </a:prstGeom>
        </p:spPr>
      </p:pic>
    </p:spTree>
    <p:extLst>
      <p:ext uri="{BB962C8B-B14F-4D97-AF65-F5344CB8AC3E}">
        <p14:creationId xmlns:p14="http://schemas.microsoft.com/office/powerpoint/2010/main" val="42284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475DFB-FF2E-9C40-B0F0-99648FC0A998}"/>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1" name="Rectangle 20">
            <a:extLst>
              <a:ext uri="{FF2B5EF4-FFF2-40B4-BE49-F238E27FC236}">
                <a16:creationId xmlns:a16="http://schemas.microsoft.com/office/drawing/2014/main" id="{674E0E8C-8E36-8540-836E-E04E82B0CAA9}"/>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84F41B8F-1C14-F34D-912D-F2520319548C}"/>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13F066C7-CBD5-464B-BDDC-DBE0FDF538BD}"/>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69" name="Graphic 68">
            <a:extLst>
              <a:ext uri="{FF2B5EF4-FFF2-40B4-BE49-F238E27FC236}">
                <a16:creationId xmlns:a16="http://schemas.microsoft.com/office/drawing/2014/main" id="{269AA567-82E6-0845-AFA7-D5962A62BAF8}"/>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41" name="Content Placeholder 2">
            <a:extLst>
              <a:ext uri="{FF2B5EF4-FFF2-40B4-BE49-F238E27FC236}">
                <a16:creationId xmlns:a16="http://schemas.microsoft.com/office/drawing/2014/main" id="{9A954737-1A15-AE45-9473-3E060DE1F31D}"/>
              </a:ext>
            </a:extLst>
          </p:cNvPr>
          <p:cNvSpPr txBox="1">
            <a:spLocks/>
          </p:cNvSpPr>
          <p:nvPr/>
        </p:nvSpPr>
        <p:spPr>
          <a:xfrm>
            <a:off x="4391934" y="3392615"/>
            <a:ext cx="15593783" cy="1788985"/>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853227" marR="0" lvl="0" indent="-853227"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black"/>
                </a:solidFill>
                <a:effectLst/>
                <a:uLnTx/>
                <a:uFillTx/>
                <a:latin typeface="Montserrat Light" pitchFamily="2" charset="77"/>
                <a:ea typeface="+mn-ea"/>
                <a:cs typeface="Helvetica"/>
              </a:rPr>
              <a:t>How Creating a Caseload Should Work:</a:t>
            </a:r>
          </a:p>
        </p:txBody>
      </p:sp>
      <p:sp>
        <p:nvSpPr>
          <p:cNvPr id="43" name="TextBox 42">
            <a:extLst>
              <a:ext uri="{FF2B5EF4-FFF2-40B4-BE49-F238E27FC236}">
                <a16:creationId xmlns:a16="http://schemas.microsoft.com/office/drawing/2014/main" id="{3F2695F9-00D5-5847-973E-4AA5FA4D1751}"/>
              </a:ext>
            </a:extLst>
          </p:cNvPr>
          <p:cNvSpPr txBox="1"/>
          <p:nvPr/>
        </p:nvSpPr>
        <p:spPr>
          <a:xfrm>
            <a:off x="3675960" y="1492382"/>
            <a:ext cx="17025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0" normalizeH="0" baseline="0" noProof="0" dirty="0">
                <a:ln>
                  <a:noFill/>
                </a:ln>
                <a:solidFill>
                  <a:srgbClr val="CB8E15"/>
                </a:solidFill>
                <a:effectLst/>
                <a:uLnTx/>
                <a:uFillTx/>
                <a:latin typeface="Montserrat" pitchFamily="2" charset="77"/>
                <a:ea typeface="Montserrat SemiBold" charset="0"/>
                <a:cs typeface="Montserrat SemiBold" charset="0"/>
              </a:rPr>
              <a:t>Right CASELOAD</a:t>
            </a:r>
          </a:p>
        </p:txBody>
      </p:sp>
      <p:cxnSp>
        <p:nvCxnSpPr>
          <p:cNvPr id="45" name="Straight Connector 44">
            <a:extLst>
              <a:ext uri="{FF2B5EF4-FFF2-40B4-BE49-F238E27FC236}">
                <a16:creationId xmlns:a16="http://schemas.microsoft.com/office/drawing/2014/main" id="{39AC5434-3E61-8C4D-AF8C-F06AE3A6B452}"/>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9721EA5-A703-A94B-A0FB-7431A426C322}"/>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r>
              <a:rPr lang="en-US" sz="2400" dirty="0">
                <a:solidFill>
                  <a:prstClr val="white"/>
                </a:solidFill>
                <a:latin typeface="Montserrat" pitchFamily="2" charset="77"/>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 name="Picture 4">
            <a:extLst>
              <a:ext uri="{FF2B5EF4-FFF2-40B4-BE49-F238E27FC236}">
                <a16:creationId xmlns:a16="http://schemas.microsoft.com/office/drawing/2014/main" id="{C90E5A57-6B22-1441-AEFA-0E0AC2256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647" y="5044769"/>
            <a:ext cx="15686356" cy="5378984"/>
          </a:xfrm>
          <a:prstGeom prst="rect">
            <a:avLst/>
          </a:prstGeom>
        </p:spPr>
      </p:pic>
    </p:spTree>
    <p:extLst>
      <p:ext uri="{BB962C8B-B14F-4D97-AF65-F5344CB8AC3E}">
        <p14:creationId xmlns:p14="http://schemas.microsoft.com/office/powerpoint/2010/main" val="98816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269B3C-23C2-5A41-8DFA-022A1347CEFE}"/>
              </a:ext>
            </a:extLst>
          </p:cNvPr>
          <p:cNvSpPr txBox="1">
            <a:spLocks/>
          </p:cNvSpPr>
          <p:nvPr/>
        </p:nvSpPr>
        <p:spPr>
          <a:xfrm>
            <a:off x="1320456" y="5181601"/>
            <a:ext cx="21736738" cy="4446494"/>
          </a:xfrm>
          <a:prstGeom prst="rect">
            <a:avLst/>
          </a:prstGeom>
        </p:spPr>
        <p:txBody>
          <a:bodyPr>
            <a:norm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914400" rtl="0" eaLnBrk="1" fontAlgn="auto" latinLnBrk="0" hangingPunct="1">
              <a:lnSpc>
                <a:spcPts val="15000"/>
              </a:lnSpc>
              <a:spcBef>
                <a:spcPct val="0"/>
              </a:spcBef>
              <a:spcAft>
                <a:spcPts val="0"/>
              </a:spcAft>
              <a:buClrTx/>
              <a:buSzTx/>
              <a:buFontTx/>
              <a:buNone/>
              <a:tabLst/>
              <a:defRPr/>
            </a:pPr>
            <a:r>
              <a:rPr kumimoji="0" lang="en-US" sz="15000" b="1" i="0" u="none" strike="noStrike" kern="1200" cap="none" spc="0" normalizeH="0" baseline="0" noProof="0" dirty="0">
                <a:ln>
                  <a:noFill/>
                </a:ln>
                <a:solidFill>
                  <a:prstClr val="white"/>
                </a:solidFill>
                <a:effectLst/>
                <a:uLnTx/>
                <a:uFillTx/>
                <a:latin typeface="Montserrat" pitchFamily="2" charset="77"/>
                <a:ea typeface="+mj-ea"/>
                <a:cs typeface="Helvetica"/>
              </a:rPr>
              <a:t>What To Think</a:t>
            </a:r>
            <a:br>
              <a:rPr kumimoji="0" lang="en-US" sz="15000" b="1" i="0" u="none" strike="noStrike" kern="1200" cap="none" spc="0" normalizeH="0" baseline="0" noProof="0" dirty="0">
                <a:ln>
                  <a:noFill/>
                </a:ln>
                <a:solidFill>
                  <a:prstClr val="white"/>
                </a:solidFill>
                <a:effectLst/>
                <a:uLnTx/>
                <a:uFillTx/>
                <a:latin typeface="Montserrat" pitchFamily="2" charset="77"/>
                <a:ea typeface="+mj-ea"/>
                <a:cs typeface="Helvetica"/>
              </a:rPr>
            </a:br>
            <a:r>
              <a:rPr kumimoji="0" lang="en-US" sz="15000" b="1" i="0" u="none" strike="noStrike" kern="1200" cap="none" spc="0" normalizeH="0" baseline="0" noProof="0" dirty="0">
                <a:ln>
                  <a:noFill/>
                </a:ln>
                <a:solidFill>
                  <a:prstClr val="white"/>
                </a:solidFill>
                <a:effectLst/>
                <a:uLnTx/>
                <a:uFillTx/>
                <a:latin typeface="Montserrat" pitchFamily="2" charset="77"/>
                <a:ea typeface="+mj-ea"/>
                <a:cs typeface="Helvetica"/>
              </a:rPr>
              <a:t> About First</a:t>
            </a:r>
          </a:p>
        </p:txBody>
      </p:sp>
      <p:pic>
        <p:nvPicPr>
          <p:cNvPr id="7" name="Picture 6">
            <a:extLst>
              <a:ext uri="{FF2B5EF4-FFF2-40B4-BE49-F238E27FC236}">
                <a16:creationId xmlns:a16="http://schemas.microsoft.com/office/drawing/2014/main" id="{1C6EAFD9-ADD1-4F0E-B962-AC07334EDF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24384000" cy="13716000"/>
          </a:xfrm>
          <a:prstGeom prst="rect">
            <a:avLst/>
          </a:prstGeom>
          <a:solidFill>
            <a:schemeClr val="bg1">
              <a:alpha val="0"/>
            </a:schemeClr>
          </a:solidFill>
        </p:spPr>
      </p:pic>
      <p:sp>
        <p:nvSpPr>
          <p:cNvPr id="4" name="TextBox 3">
            <a:extLst>
              <a:ext uri="{FF2B5EF4-FFF2-40B4-BE49-F238E27FC236}">
                <a16:creationId xmlns:a16="http://schemas.microsoft.com/office/drawing/2014/main" id="{C67E09B6-B5CA-4717-9863-23EBDA289F6E}"/>
              </a:ext>
            </a:extLst>
          </p:cNvPr>
          <p:cNvSpPr txBox="1"/>
          <p:nvPr/>
        </p:nvSpPr>
        <p:spPr>
          <a:xfrm>
            <a:off x="3048000" y="5573486"/>
            <a:ext cx="18070286" cy="4093428"/>
          </a:xfrm>
          <a:prstGeom prst="rect">
            <a:avLst/>
          </a:prstGeom>
          <a:noFill/>
        </p:spPr>
        <p:txBody>
          <a:bodyPr wrap="square" rtlCol="0">
            <a:spAutoFit/>
          </a:bodyPr>
          <a:lstStyle/>
          <a:p>
            <a:pPr algn="ctr"/>
            <a:r>
              <a:rPr lang="en-US" sz="13000" dirty="0">
                <a:solidFill>
                  <a:schemeClr val="bg1"/>
                </a:solidFill>
                <a:latin typeface="Montserrat SemiBold"/>
              </a:rPr>
              <a:t>Focus On </a:t>
            </a:r>
          </a:p>
          <a:p>
            <a:pPr algn="ctr"/>
            <a:r>
              <a:rPr lang="en-US" sz="13000" dirty="0">
                <a:solidFill>
                  <a:schemeClr val="bg1"/>
                </a:solidFill>
                <a:latin typeface="Montserrat SemiBold"/>
              </a:rPr>
              <a:t>Current Donors</a:t>
            </a:r>
          </a:p>
        </p:txBody>
      </p:sp>
    </p:spTree>
    <p:extLst>
      <p:ext uri="{BB962C8B-B14F-4D97-AF65-F5344CB8AC3E}">
        <p14:creationId xmlns:p14="http://schemas.microsoft.com/office/powerpoint/2010/main" val="401860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2F1705-7EAD-E445-B615-7CE6440D99BA}"/>
              </a:ext>
            </a:extLst>
          </p:cNvPr>
          <p:cNvPicPr>
            <a:picLocks noChangeAspect="1"/>
          </p:cNvPicPr>
          <p:nvPr/>
        </p:nvPicPr>
        <p:blipFill rotWithShape="1">
          <a:blip r:embed="rId2"/>
          <a:srcRect t="14570" b="748"/>
          <a:stretch/>
        </p:blipFill>
        <p:spPr>
          <a:xfrm>
            <a:off x="0" y="-49579"/>
            <a:ext cx="24377650" cy="13765580"/>
          </a:xfrm>
          <a:prstGeom prst="rect">
            <a:avLst/>
          </a:prstGeom>
        </p:spPr>
      </p:pic>
      <p:sp>
        <p:nvSpPr>
          <p:cNvPr id="5" name="Rectangle 4">
            <a:extLst>
              <a:ext uri="{FF2B5EF4-FFF2-40B4-BE49-F238E27FC236}">
                <a16:creationId xmlns:a16="http://schemas.microsoft.com/office/drawing/2014/main" id="{EB175FBF-2F1E-4F41-A6C2-0BD95C9B4383}"/>
              </a:ext>
            </a:extLst>
          </p:cNvPr>
          <p:cNvSpPr/>
          <p:nvPr/>
        </p:nvSpPr>
        <p:spPr>
          <a:xfrm>
            <a:off x="11730" y="0"/>
            <a:ext cx="24365920" cy="13887153"/>
          </a:xfrm>
          <a:prstGeom prst="rect">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2658D11-4C5E-F741-AF24-1C38600DAF34}"/>
              </a:ext>
            </a:extLst>
          </p:cNvPr>
          <p:cNvSpPr>
            <a:spLocks noGrp="1"/>
          </p:cNvSpPr>
          <p:nvPr>
            <p:ph type="title"/>
          </p:nvPr>
        </p:nvSpPr>
        <p:spPr>
          <a:xfrm>
            <a:off x="2524125" y="5705278"/>
            <a:ext cx="19329400" cy="5048644"/>
          </a:xfrm>
        </p:spPr>
        <p:txBody>
          <a:bodyPr/>
          <a:lstStyle/>
          <a:p>
            <a:pPr algn="ctr">
              <a:lnSpc>
                <a:spcPts val="14000"/>
              </a:lnSpc>
            </a:pPr>
            <a:r>
              <a:rPr lang="en-US" sz="13000" b="1" dirty="0">
                <a:latin typeface="Montserrat" pitchFamily="2" charset="77"/>
              </a:rPr>
              <a:t>Have a Personalized Goal For Every Donor</a:t>
            </a:r>
          </a:p>
        </p:txBody>
      </p:sp>
    </p:spTree>
    <p:extLst>
      <p:ext uri="{BB962C8B-B14F-4D97-AF65-F5344CB8AC3E}">
        <p14:creationId xmlns:p14="http://schemas.microsoft.com/office/powerpoint/2010/main" val="187518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A05152-E580-F844-A8E6-11AB70D2104D}"/>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D88E19"/>
              </a:solidFill>
              <a:effectLst/>
              <a:uLnTx/>
              <a:uFillTx/>
              <a:latin typeface="Lato Light"/>
              <a:ea typeface="+mn-ea"/>
              <a:cs typeface="+mn-cs"/>
            </a:endParaRPr>
          </a:p>
        </p:txBody>
      </p:sp>
      <p:sp>
        <p:nvSpPr>
          <p:cNvPr id="4" name="Rectangle 3">
            <a:extLst>
              <a:ext uri="{FF2B5EF4-FFF2-40B4-BE49-F238E27FC236}">
                <a16:creationId xmlns:a16="http://schemas.microsoft.com/office/drawing/2014/main" id="{703CDFCF-E5E2-A349-B606-A5DABA98781F}"/>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Lato Light"/>
              <a:ea typeface="+mn-ea"/>
              <a:cs typeface="+mn-cs"/>
            </a:endParaRPr>
          </a:p>
        </p:txBody>
      </p:sp>
      <p:sp>
        <p:nvSpPr>
          <p:cNvPr id="2" name="Rectangle 1">
            <a:extLst>
              <a:ext uri="{FF2B5EF4-FFF2-40B4-BE49-F238E27FC236}">
                <a16:creationId xmlns:a16="http://schemas.microsoft.com/office/drawing/2014/main" id="{377E5D89-20A6-6F44-9C46-066072E86A31}"/>
              </a:ext>
            </a:extLst>
          </p:cNvPr>
          <p:cNvSpPr/>
          <p:nvPr/>
        </p:nvSpPr>
        <p:spPr>
          <a:xfrm>
            <a:off x="9539471" y="10108088"/>
            <a:ext cx="5350957" cy="1754326"/>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Montserrat" pitchFamily="2" charset="77"/>
                <a:ea typeface="+mn-ea"/>
                <a:cs typeface="+mn-cs"/>
              </a:rPr>
              <a:t>Richard Perry</a:t>
            </a:r>
            <a:r>
              <a:rPr kumimoji="0" lang="en-US" sz="3600" b="0" i="0" u="none" strike="noStrike" kern="1200" cap="none" spc="0" normalizeH="0" baseline="0" noProof="0" dirty="0">
                <a:ln>
                  <a:noFill/>
                </a:ln>
                <a:solidFill>
                  <a:srgbClr val="000000"/>
                </a:solidFill>
                <a:effectLst/>
                <a:uLnTx/>
                <a:uFillTx/>
                <a:latin typeface="Montserrat" pitchFamily="2" charset="77"/>
                <a:ea typeface="+mn-ea"/>
                <a:cs typeface="+mn-cs"/>
              </a:rPr>
              <a:t> Founding Partner Veritus Group</a:t>
            </a:r>
          </a:p>
        </p:txBody>
      </p:sp>
      <p:cxnSp>
        <p:nvCxnSpPr>
          <p:cNvPr id="12" name="Straight Connector 11">
            <a:extLst>
              <a:ext uri="{FF2B5EF4-FFF2-40B4-BE49-F238E27FC236}">
                <a16:creationId xmlns:a16="http://schemas.microsoft.com/office/drawing/2014/main" id="{F28C8080-2600-E74C-9339-5817C3EF945D}"/>
              </a:ext>
            </a:extLst>
          </p:cNvPr>
          <p:cNvCxnSpPr/>
          <p:nvPr/>
        </p:nvCxnSpPr>
        <p:spPr>
          <a:xfrm>
            <a:off x="10934660"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545A6C0-219D-FD4B-9CCD-41F5625273CD}"/>
              </a:ext>
            </a:extLst>
          </p:cNvPr>
          <p:cNvSpPr txBox="1"/>
          <p:nvPr/>
        </p:nvSpPr>
        <p:spPr>
          <a:xfrm>
            <a:off x="3675960" y="1492382"/>
            <a:ext cx="17025731" cy="584775"/>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0" normalizeH="0" baseline="0" noProof="0" dirty="0">
                <a:ln>
                  <a:noFill/>
                </a:ln>
                <a:solidFill>
                  <a:srgbClr val="CB8E15"/>
                </a:solidFill>
                <a:effectLst/>
                <a:uLnTx/>
                <a:uFillTx/>
                <a:latin typeface="Montserrat" pitchFamily="2" charset="77"/>
                <a:ea typeface="Montserrat SemiBold" charset="0"/>
                <a:cs typeface="Montserrat SemiBold" charset="0"/>
              </a:rPr>
              <a:t>Presented by:</a:t>
            </a:r>
          </a:p>
        </p:txBody>
      </p:sp>
      <p:pic>
        <p:nvPicPr>
          <p:cNvPr id="9" name="Picture 8">
            <a:extLst>
              <a:ext uri="{FF2B5EF4-FFF2-40B4-BE49-F238E27FC236}">
                <a16:creationId xmlns:a16="http://schemas.microsoft.com/office/drawing/2014/main" id="{822E946E-369E-CB46-B104-420BEFD8932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7511" t="8186" r="10886"/>
          <a:stretch/>
        </p:blipFill>
        <p:spPr>
          <a:xfrm>
            <a:off x="9539471" y="3200328"/>
            <a:ext cx="5350957" cy="6661752"/>
          </a:xfrm>
          <a:prstGeom prst="rect">
            <a:avLst/>
          </a:prstGeom>
        </p:spPr>
      </p:pic>
    </p:spTree>
    <p:extLst>
      <p:ext uri="{BB962C8B-B14F-4D97-AF65-F5344CB8AC3E}">
        <p14:creationId xmlns:p14="http://schemas.microsoft.com/office/powerpoint/2010/main" val="118254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9C8BE0B-4646-5F41-93A7-5A3C2219F8F6}"/>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23E3D47-05BD-A740-82E7-AACA9D4ABE57}"/>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5DF13AE8-8CAB-B24C-B7D0-7FC56474BD7C}"/>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5" name="Graphic 24">
            <a:extLst>
              <a:ext uri="{FF2B5EF4-FFF2-40B4-BE49-F238E27FC236}">
                <a16:creationId xmlns:a16="http://schemas.microsoft.com/office/drawing/2014/main" id="{9209BC16-31BB-954F-8758-643DC3F63225}"/>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27" name="TextBox 26">
            <a:extLst>
              <a:ext uri="{FF2B5EF4-FFF2-40B4-BE49-F238E27FC236}">
                <a16:creationId xmlns:a16="http://schemas.microsoft.com/office/drawing/2014/main" id="{40A159EB-F1DB-0E47-A9D1-273EEB35C2F7}"/>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0" name="Title 1">
            <a:extLst>
              <a:ext uri="{FF2B5EF4-FFF2-40B4-BE49-F238E27FC236}">
                <a16:creationId xmlns:a16="http://schemas.microsoft.com/office/drawing/2014/main" id="{7873C803-5194-0346-AAB4-5F996E8BFFF4}"/>
              </a:ext>
            </a:extLst>
          </p:cNvPr>
          <p:cNvSpPr txBox="1">
            <a:spLocks/>
          </p:cNvSpPr>
          <p:nvPr/>
        </p:nvSpPr>
        <p:spPr>
          <a:xfrm>
            <a:off x="1" y="1315837"/>
            <a:ext cx="24374474" cy="1055412"/>
          </a:xfrm>
          <a:prstGeom prst="rect">
            <a:avLst/>
          </a:prstGeom>
        </p:spPr>
        <p:txBody>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rPr>
              <a:t>Set Individual Goals</a:t>
            </a:r>
            <a:endParaRPr kumimoji="0" lang="en-US" sz="70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endParaRPr>
          </a:p>
        </p:txBody>
      </p:sp>
      <p:pic>
        <p:nvPicPr>
          <p:cNvPr id="12" name="Picture 11">
            <a:extLst>
              <a:ext uri="{FF2B5EF4-FFF2-40B4-BE49-F238E27FC236}">
                <a16:creationId xmlns:a16="http://schemas.microsoft.com/office/drawing/2014/main" id="{B75EB5DF-BBB0-1E44-BE44-230553009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866" y="3718560"/>
            <a:ext cx="19645918" cy="6278880"/>
          </a:xfrm>
          <a:prstGeom prst="rect">
            <a:avLst/>
          </a:prstGeom>
        </p:spPr>
      </p:pic>
    </p:spTree>
    <p:extLst>
      <p:ext uri="{BB962C8B-B14F-4D97-AF65-F5344CB8AC3E}">
        <p14:creationId xmlns:p14="http://schemas.microsoft.com/office/powerpoint/2010/main" val="1989388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C5AE4A-6472-6B41-8E8F-081DAF121F58}"/>
              </a:ext>
            </a:extLst>
          </p:cNvPr>
          <p:cNvPicPr>
            <a:picLocks noChangeAspect="1"/>
          </p:cNvPicPr>
          <p:nvPr/>
        </p:nvPicPr>
        <p:blipFill rotWithShape="1">
          <a:blip r:embed="rId3"/>
          <a:srcRect l="11144" r="-11177"/>
          <a:stretch/>
        </p:blipFill>
        <p:spPr>
          <a:xfrm>
            <a:off x="0" y="0"/>
            <a:ext cx="27440965" cy="13716000"/>
          </a:xfrm>
          <a:prstGeom prst="rect">
            <a:avLst/>
          </a:prstGeom>
        </p:spPr>
      </p:pic>
      <p:sp>
        <p:nvSpPr>
          <p:cNvPr id="5" name="Rectangle 4">
            <a:extLst>
              <a:ext uri="{FF2B5EF4-FFF2-40B4-BE49-F238E27FC236}">
                <a16:creationId xmlns:a16="http://schemas.microsoft.com/office/drawing/2014/main" id="{712999DE-D933-3E41-B5FA-95DFB21BF9A4}"/>
              </a:ext>
            </a:extLst>
          </p:cNvPr>
          <p:cNvSpPr/>
          <p:nvPr/>
        </p:nvSpPr>
        <p:spPr>
          <a:xfrm>
            <a:off x="0" y="-171153"/>
            <a:ext cx="24365920" cy="13887153"/>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B90434D-DD0F-7645-A4D7-AABAC394B22A}"/>
              </a:ext>
            </a:extLst>
          </p:cNvPr>
          <p:cNvSpPr txBox="1">
            <a:spLocks/>
          </p:cNvSpPr>
          <p:nvPr/>
        </p:nvSpPr>
        <p:spPr>
          <a:xfrm>
            <a:off x="524360" y="5684519"/>
            <a:ext cx="23317200" cy="2346960"/>
          </a:xfrm>
          <a:prstGeom prst="rect">
            <a:avLst/>
          </a:prstGeom>
        </p:spPr>
        <p:txBody>
          <a:bodyPr>
            <a:no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1828434" rtl="0" eaLnBrk="1" fontAlgn="auto" latinLnBrk="0" hangingPunct="1">
              <a:lnSpc>
                <a:spcPts val="15000"/>
              </a:lnSpc>
              <a:spcBef>
                <a:spcPct val="0"/>
              </a:spcBef>
              <a:spcAft>
                <a:spcPts val="0"/>
              </a:spcAft>
              <a:buClrTx/>
              <a:buSzTx/>
              <a:buFontTx/>
              <a:buNone/>
              <a:tabLst/>
              <a:defRPr/>
            </a:pPr>
            <a:r>
              <a:rPr lang="en-US" sz="13000" b="1" dirty="0">
                <a:solidFill>
                  <a:prstClr val="white"/>
                </a:solidFill>
                <a:latin typeface="Montserrat" pitchFamily="2" charset="77"/>
                <a:cs typeface="Helvetica"/>
              </a:rPr>
              <a:t>Create A </a:t>
            </a:r>
            <a:r>
              <a:rPr kumimoji="0" lang="en-US" sz="13000" b="1" i="0" u="none" strike="noStrike" kern="1200" cap="none" spc="0" normalizeH="0" baseline="0" noProof="0" dirty="0">
                <a:ln>
                  <a:noFill/>
                </a:ln>
                <a:solidFill>
                  <a:prstClr val="white"/>
                </a:solidFill>
                <a:effectLst/>
                <a:uLnTx/>
                <a:uFillTx/>
                <a:latin typeface="Montserrat" pitchFamily="2" charset="77"/>
                <a:cs typeface="Helvetica"/>
              </a:rPr>
              <a:t>Clear Plan</a:t>
            </a:r>
          </a:p>
          <a:p>
            <a:pPr marL="0" marR="0" lvl="0" indent="0" algn="ctr" defTabSz="1828434" rtl="0" eaLnBrk="1" fontAlgn="auto" latinLnBrk="0" hangingPunct="1">
              <a:lnSpc>
                <a:spcPts val="15000"/>
              </a:lnSpc>
              <a:spcBef>
                <a:spcPct val="0"/>
              </a:spcBef>
              <a:spcAft>
                <a:spcPts val="0"/>
              </a:spcAft>
              <a:buClrTx/>
              <a:buSzTx/>
              <a:buFontTx/>
              <a:buNone/>
              <a:tabLst/>
              <a:defRPr/>
            </a:pPr>
            <a:r>
              <a:rPr lang="en-US" sz="13000" b="1" dirty="0">
                <a:solidFill>
                  <a:prstClr val="white"/>
                </a:solidFill>
                <a:latin typeface="Montserrat" pitchFamily="2" charset="77"/>
                <a:cs typeface="Helvetica"/>
              </a:rPr>
              <a:t>For Every Donor</a:t>
            </a:r>
            <a:endParaRPr kumimoji="0" lang="en-US" sz="13000" b="1" i="0" u="none" strike="noStrike" kern="1200" cap="none" spc="0" normalizeH="0" baseline="0" noProof="0" dirty="0">
              <a:ln>
                <a:noFill/>
              </a:ln>
              <a:solidFill>
                <a:prstClr val="white"/>
              </a:solidFill>
              <a:effectLst/>
              <a:uLnTx/>
              <a:uFillTx/>
              <a:latin typeface="Montserrat" pitchFamily="2" charset="77"/>
              <a:cs typeface="Helvetica"/>
            </a:endParaRPr>
          </a:p>
        </p:txBody>
      </p:sp>
    </p:spTree>
    <p:extLst>
      <p:ext uri="{BB962C8B-B14F-4D97-AF65-F5344CB8AC3E}">
        <p14:creationId xmlns:p14="http://schemas.microsoft.com/office/powerpoint/2010/main" val="31771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A1387BFC-FDCC-3F4A-8EC5-0705330A3215}"/>
              </a:ext>
            </a:extLst>
          </p:cNvPr>
          <p:cNvSpPr/>
          <p:nvPr/>
        </p:nvSpPr>
        <p:spPr>
          <a:xfrm>
            <a:off x="10068966" y="4957779"/>
            <a:ext cx="1889901" cy="5811943"/>
          </a:xfrm>
          <a:prstGeom prst="rect">
            <a:avLst/>
          </a:prstGeom>
          <a:solidFill>
            <a:srgbClr val="8AB0C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41" name="Content Placeholder 2">
            <a:extLst>
              <a:ext uri="{FF2B5EF4-FFF2-40B4-BE49-F238E27FC236}">
                <a16:creationId xmlns:a16="http://schemas.microsoft.com/office/drawing/2014/main" id="{AA92668B-D027-5347-A46C-F85FC19E0E95}"/>
              </a:ext>
            </a:extLst>
          </p:cNvPr>
          <p:cNvSpPr txBox="1">
            <a:spLocks/>
          </p:cNvSpPr>
          <p:nvPr/>
        </p:nvSpPr>
        <p:spPr>
          <a:xfrm>
            <a:off x="4391934" y="3275385"/>
            <a:ext cx="15593783"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800" b="0" i="0" u="none" strike="noStrike" kern="1200" cap="none" spc="0" normalizeH="0" baseline="0" noProof="0" dirty="0">
                <a:ln>
                  <a:noFill/>
                </a:ln>
                <a:solidFill>
                  <a:srgbClr val="2B3136"/>
                </a:solidFill>
                <a:effectLst/>
                <a:uLnTx/>
                <a:uFillTx/>
                <a:latin typeface="Montserrat Light" pitchFamily="2" charset="77"/>
                <a:ea typeface="+mn-ea"/>
                <a:cs typeface="+mn-cs"/>
              </a:rPr>
              <a:t>Caseload Mix</a:t>
            </a:r>
          </a:p>
        </p:txBody>
      </p:sp>
      <p:sp>
        <p:nvSpPr>
          <p:cNvPr id="75" name="TextBox 74">
            <a:extLst>
              <a:ext uri="{FF2B5EF4-FFF2-40B4-BE49-F238E27FC236}">
                <a16:creationId xmlns:a16="http://schemas.microsoft.com/office/drawing/2014/main" id="{77A6BA3B-A0B2-E646-B209-866E1B552D1C}"/>
              </a:ext>
            </a:extLst>
          </p:cNvPr>
          <p:cNvSpPr txBox="1"/>
          <p:nvPr/>
        </p:nvSpPr>
        <p:spPr>
          <a:xfrm>
            <a:off x="3319315" y="1405049"/>
            <a:ext cx="17605562" cy="1200329"/>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2B3136"/>
                </a:solidFill>
                <a:effectLst/>
                <a:uLnTx/>
                <a:uFillTx/>
                <a:latin typeface="Montserrat" pitchFamily="2" charset="77"/>
                <a:ea typeface="+mn-ea"/>
                <a:cs typeface="+mn-cs"/>
              </a:rPr>
              <a:t>Tiering Donors</a:t>
            </a:r>
          </a:p>
        </p:txBody>
      </p:sp>
      <p:cxnSp>
        <p:nvCxnSpPr>
          <p:cNvPr id="76" name="Straight Connector 75">
            <a:extLst>
              <a:ext uri="{FF2B5EF4-FFF2-40B4-BE49-F238E27FC236}">
                <a16:creationId xmlns:a16="http://schemas.microsoft.com/office/drawing/2014/main" id="{9C5B4124-F8F0-AB43-8749-F14111FF6A3D}"/>
              </a:ext>
            </a:extLst>
          </p:cNvPr>
          <p:cNvCxnSpPr/>
          <p:nvPr/>
        </p:nvCxnSpPr>
        <p:spPr>
          <a:xfrm>
            <a:off x="10855104" y="292321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CBE0914-575C-374B-87B6-99049B0C5D75}"/>
              </a:ext>
            </a:extLst>
          </p:cNvPr>
          <p:cNvSpPr/>
          <p:nvPr/>
        </p:nvSpPr>
        <p:spPr>
          <a:xfrm>
            <a:off x="7569335" y="6461340"/>
            <a:ext cx="16096256" cy="1430174"/>
          </a:xfrm>
          <a:prstGeom prst="rect">
            <a:avLst/>
          </a:prstGeom>
          <a:solidFill>
            <a:srgbClr val="B800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84" name="Rectangle 83">
            <a:extLst>
              <a:ext uri="{FF2B5EF4-FFF2-40B4-BE49-F238E27FC236}">
                <a16:creationId xmlns:a16="http://schemas.microsoft.com/office/drawing/2014/main" id="{B070C69D-DC5A-404B-9935-EBC19AE68CC2}"/>
              </a:ext>
            </a:extLst>
          </p:cNvPr>
          <p:cNvSpPr/>
          <p:nvPr/>
        </p:nvSpPr>
        <p:spPr>
          <a:xfrm>
            <a:off x="7569334" y="7897543"/>
            <a:ext cx="16096255" cy="1449648"/>
          </a:xfrm>
          <a:prstGeom prst="rect">
            <a:avLst/>
          </a:prstGeom>
          <a:solidFill>
            <a:srgbClr val="67788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86" name="Rectangle 85">
            <a:extLst>
              <a:ext uri="{FF2B5EF4-FFF2-40B4-BE49-F238E27FC236}">
                <a16:creationId xmlns:a16="http://schemas.microsoft.com/office/drawing/2014/main" id="{1E14031B-5A4D-B944-85F3-11A05834D4A2}"/>
              </a:ext>
            </a:extLst>
          </p:cNvPr>
          <p:cNvSpPr/>
          <p:nvPr/>
        </p:nvSpPr>
        <p:spPr>
          <a:xfrm>
            <a:off x="7569335" y="9347191"/>
            <a:ext cx="16096254" cy="1422532"/>
          </a:xfrm>
          <a:prstGeom prst="rect">
            <a:avLst/>
          </a:prstGeom>
          <a:solidFill>
            <a:srgbClr val="CB8E1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88" name="Rectangle 87">
            <a:extLst>
              <a:ext uri="{FF2B5EF4-FFF2-40B4-BE49-F238E27FC236}">
                <a16:creationId xmlns:a16="http://schemas.microsoft.com/office/drawing/2014/main" id="{3B108E43-DE39-5245-813A-C64CA169E3E0}"/>
              </a:ext>
            </a:extLst>
          </p:cNvPr>
          <p:cNvSpPr/>
          <p:nvPr/>
        </p:nvSpPr>
        <p:spPr>
          <a:xfrm>
            <a:off x="20030518" y="4957779"/>
            <a:ext cx="3635073" cy="5811943"/>
          </a:xfrm>
          <a:prstGeom prst="rect">
            <a:avLst/>
          </a:prstGeom>
          <a:solidFill>
            <a:srgbClr val="8AB0C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89" name="Rectangle 88">
            <a:extLst>
              <a:ext uri="{FF2B5EF4-FFF2-40B4-BE49-F238E27FC236}">
                <a16:creationId xmlns:a16="http://schemas.microsoft.com/office/drawing/2014/main" id="{8D3E94E4-B734-4042-B113-331EE104F4BE}"/>
              </a:ext>
            </a:extLst>
          </p:cNvPr>
          <p:cNvSpPr/>
          <p:nvPr/>
        </p:nvSpPr>
        <p:spPr>
          <a:xfrm>
            <a:off x="14308420" y="4957779"/>
            <a:ext cx="5492272" cy="5811943"/>
          </a:xfrm>
          <a:prstGeom prst="rect">
            <a:avLst/>
          </a:prstGeom>
          <a:solidFill>
            <a:srgbClr val="8AB0C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90" name="Rectangle 89">
            <a:extLst>
              <a:ext uri="{FF2B5EF4-FFF2-40B4-BE49-F238E27FC236}">
                <a16:creationId xmlns:a16="http://schemas.microsoft.com/office/drawing/2014/main" id="{CE0AF9CF-6D6B-D440-9974-B8D19A8711CE}"/>
              </a:ext>
            </a:extLst>
          </p:cNvPr>
          <p:cNvSpPr/>
          <p:nvPr/>
        </p:nvSpPr>
        <p:spPr>
          <a:xfrm>
            <a:off x="7551411" y="4957779"/>
            <a:ext cx="2293654" cy="5811943"/>
          </a:xfrm>
          <a:prstGeom prst="rect">
            <a:avLst/>
          </a:prstGeom>
          <a:solidFill>
            <a:srgbClr val="8AB0C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91" name="Rectangle 90">
            <a:extLst>
              <a:ext uri="{FF2B5EF4-FFF2-40B4-BE49-F238E27FC236}">
                <a16:creationId xmlns:a16="http://schemas.microsoft.com/office/drawing/2014/main" id="{79BE63D3-692A-BB49-9FFB-58559424EF66}"/>
              </a:ext>
            </a:extLst>
          </p:cNvPr>
          <p:cNvSpPr/>
          <p:nvPr/>
        </p:nvSpPr>
        <p:spPr>
          <a:xfrm>
            <a:off x="7551412" y="5244651"/>
            <a:ext cx="2293654" cy="1015663"/>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LEVEL OF DONORS</a:t>
            </a:r>
            <a:endParaRPr kumimoji="0" lang="en-US" sz="3000" b="0" i="0" u="none" strike="noStrike" kern="1200" cap="none" spc="0" normalizeH="0" baseline="0" noProof="0" dirty="0">
              <a:ln>
                <a:noFill/>
              </a:ln>
              <a:solidFill>
                <a:srgbClr val="7F7F7F"/>
              </a:solidFill>
              <a:effectLst/>
              <a:uLnTx/>
              <a:uFillTx/>
              <a:latin typeface="Montserrat Light" pitchFamily="2" charset="77"/>
              <a:ea typeface="+mn-ea"/>
              <a:cs typeface="Helvetica"/>
            </a:endParaRPr>
          </a:p>
        </p:txBody>
      </p:sp>
      <p:sp>
        <p:nvSpPr>
          <p:cNvPr id="92" name="Rectangle 91">
            <a:extLst>
              <a:ext uri="{FF2B5EF4-FFF2-40B4-BE49-F238E27FC236}">
                <a16:creationId xmlns:a16="http://schemas.microsoft.com/office/drawing/2014/main" id="{4DE6D2D9-C148-A84E-9189-B50EEAD02685}"/>
              </a:ext>
            </a:extLst>
          </p:cNvPr>
          <p:cNvSpPr/>
          <p:nvPr/>
        </p:nvSpPr>
        <p:spPr>
          <a:xfrm>
            <a:off x="10068967" y="5441870"/>
            <a:ext cx="188990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Count</a:t>
            </a:r>
            <a:endParaRPr kumimoji="0" lang="en-US" sz="3000" b="0" i="0" u="none" strike="noStrike" kern="1200" cap="none" spc="0" normalizeH="0" baseline="0" noProof="0" dirty="0">
              <a:ln>
                <a:noFill/>
              </a:ln>
              <a:solidFill>
                <a:srgbClr val="7F7F7F"/>
              </a:solidFill>
              <a:effectLst/>
              <a:uLnTx/>
              <a:uFillTx/>
              <a:latin typeface="Montserrat Light" pitchFamily="2" charset="77"/>
              <a:ea typeface="+mn-ea"/>
              <a:cs typeface="Helvetica"/>
            </a:endParaRPr>
          </a:p>
        </p:txBody>
      </p:sp>
      <p:sp>
        <p:nvSpPr>
          <p:cNvPr id="93" name="Rectangle 92">
            <a:extLst>
              <a:ext uri="{FF2B5EF4-FFF2-40B4-BE49-F238E27FC236}">
                <a16:creationId xmlns:a16="http://schemas.microsoft.com/office/drawing/2014/main" id="{A994ECB4-A613-D043-9164-9C105F595B56}"/>
              </a:ext>
            </a:extLst>
          </p:cNvPr>
          <p:cNvSpPr/>
          <p:nvPr/>
        </p:nvSpPr>
        <p:spPr>
          <a:xfrm>
            <a:off x="14308421" y="5441870"/>
            <a:ext cx="5492272"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Strategy/Messaging</a:t>
            </a:r>
            <a:endParaRPr kumimoji="0" lang="en-US" sz="3000" b="0" i="0" u="none" strike="noStrike" kern="1200" cap="none" spc="0" normalizeH="0" baseline="0" noProof="0" dirty="0">
              <a:ln>
                <a:noFill/>
              </a:ln>
              <a:solidFill>
                <a:srgbClr val="7F7F7F"/>
              </a:solidFill>
              <a:effectLst/>
              <a:uLnTx/>
              <a:uFillTx/>
              <a:latin typeface="Montserrat Light" pitchFamily="2" charset="77"/>
              <a:ea typeface="+mn-ea"/>
              <a:cs typeface="Helvetica"/>
            </a:endParaRPr>
          </a:p>
        </p:txBody>
      </p:sp>
      <p:sp>
        <p:nvSpPr>
          <p:cNvPr id="94" name="Rectangle 93">
            <a:extLst>
              <a:ext uri="{FF2B5EF4-FFF2-40B4-BE49-F238E27FC236}">
                <a16:creationId xmlns:a16="http://schemas.microsoft.com/office/drawing/2014/main" id="{96A4513F-9226-5B41-B195-EB18E7136A3E}"/>
              </a:ext>
            </a:extLst>
          </p:cNvPr>
          <p:cNvSpPr/>
          <p:nvPr/>
        </p:nvSpPr>
        <p:spPr>
          <a:xfrm>
            <a:off x="7606505" y="6836760"/>
            <a:ext cx="223856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A</a:t>
            </a:r>
          </a:p>
        </p:txBody>
      </p:sp>
      <p:sp>
        <p:nvSpPr>
          <p:cNvPr id="96" name="Rectangle 95">
            <a:extLst>
              <a:ext uri="{FF2B5EF4-FFF2-40B4-BE49-F238E27FC236}">
                <a16:creationId xmlns:a16="http://schemas.microsoft.com/office/drawing/2014/main" id="{168F38BA-0FED-1340-B4EF-BFB456BBDCAE}"/>
              </a:ext>
            </a:extLst>
          </p:cNvPr>
          <p:cNvSpPr/>
          <p:nvPr/>
        </p:nvSpPr>
        <p:spPr>
          <a:xfrm>
            <a:off x="20030517" y="5441870"/>
            <a:ext cx="3635072"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Outcomes</a:t>
            </a:r>
            <a:endParaRPr kumimoji="0" lang="en-US" sz="3000" b="0" i="0" u="none" strike="noStrike" kern="1200" cap="none" spc="0" normalizeH="0" baseline="0" noProof="0" dirty="0">
              <a:ln>
                <a:noFill/>
              </a:ln>
              <a:solidFill>
                <a:srgbClr val="7F7F7F"/>
              </a:solidFill>
              <a:effectLst/>
              <a:uLnTx/>
              <a:uFillTx/>
              <a:latin typeface="Montserrat Light" pitchFamily="2" charset="77"/>
              <a:ea typeface="+mn-ea"/>
              <a:cs typeface="Helvetica"/>
            </a:endParaRPr>
          </a:p>
        </p:txBody>
      </p:sp>
      <p:sp>
        <p:nvSpPr>
          <p:cNvPr id="97" name="Rectangle 96">
            <a:extLst>
              <a:ext uri="{FF2B5EF4-FFF2-40B4-BE49-F238E27FC236}">
                <a16:creationId xmlns:a16="http://schemas.microsoft.com/office/drawing/2014/main" id="{8F54CB58-E3A8-4247-8761-F0015A8C58BA}"/>
              </a:ext>
            </a:extLst>
          </p:cNvPr>
          <p:cNvSpPr/>
          <p:nvPr/>
        </p:nvSpPr>
        <p:spPr>
          <a:xfrm>
            <a:off x="10068965" y="6836760"/>
            <a:ext cx="1889903"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10</a:t>
            </a:r>
          </a:p>
        </p:txBody>
      </p:sp>
      <p:sp>
        <p:nvSpPr>
          <p:cNvPr id="98" name="Rectangle 97">
            <a:extLst>
              <a:ext uri="{FF2B5EF4-FFF2-40B4-BE49-F238E27FC236}">
                <a16:creationId xmlns:a16="http://schemas.microsoft.com/office/drawing/2014/main" id="{D9942461-1FE2-1445-99BE-88AA7CF5F5C2}"/>
              </a:ext>
            </a:extLst>
          </p:cNvPr>
          <p:cNvSpPr/>
          <p:nvPr/>
        </p:nvSpPr>
        <p:spPr>
          <a:xfrm>
            <a:off x="12188694" y="4957779"/>
            <a:ext cx="1889900" cy="5811943"/>
          </a:xfrm>
          <a:prstGeom prst="rect">
            <a:avLst/>
          </a:prstGeom>
          <a:solidFill>
            <a:srgbClr val="8AB0C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99" name="Rectangle 98">
            <a:extLst>
              <a:ext uri="{FF2B5EF4-FFF2-40B4-BE49-F238E27FC236}">
                <a16:creationId xmlns:a16="http://schemas.microsoft.com/office/drawing/2014/main" id="{6D32EB08-8AD8-1047-B6DC-D0487416D3BE}"/>
              </a:ext>
            </a:extLst>
          </p:cNvPr>
          <p:cNvSpPr/>
          <p:nvPr/>
        </p:nvSpPr>
        <p:spPr>
          <a:xfrm>
            <a:off x="12182768" y="5190864"/>
            <a:ext cx="1889901" cy="1015663"/>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 </a:t>
            </a:r>
            <a:b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br>
            <a:r>
              <a:rPr kumimoji="0" lang="en-US" sz="3000" b="1" i="0" u="none" strike="noStrike" kern="1200" cap="none" spc="0" normalizeH="0" baseline="0" noProof="0" dirty="0">
                <a:ln>
                  <a:noFill/>
                </a:ln>
                <a:solidFill>
                  <a:srgbClr val="CB8E15"/>
                </a:solidFill>
                <a:effectLst/>
                <a:uLnTx/>
                <a:uFillTx/>
                <a:latin typeface="Montserrat" pitchFamily="2" charset="77"/>
                <a:ea typeface="+mn-ea"/>
                <a:cs typeface="Helvetica"/>
              </a:rPr>
              <a:t>Effort</a:t>
            </a:r>
            <a:endParaRPr kumimoji="0" lang="en-US" sz="3000" b="0" i="0" u="none" strike="noStrike" kern="1200" cap="none" spc="0" normalizeH="0" baseline="0" noProof="0" dirty="0">
              <a:ln>
                <a:noFill/>
              </a:ln>
              <a:solidFill>
                <a:srgbClr val="7F7F7F"/>
              </a:solidFill>
              <a:effectLst/>
              <a:uLnTx/>
              <a:uFillTx/>
              <a:latin typeface="Montserrat Light" pitchFamily="2" charset="77"/>
              <a:ea typeface="+mn-ea"/>
              <a:cs typeface="Helvetica"/>
            </a:endParaRPr>
          </a:p>
        </p:txBody>
      </p:sp>
      <p:sp>
        <p:nvSpPr>
          <p:cNvPr id="100" name="Rectangle 99">
            <a:extLst>
              <a:ext uri="{FF2B5EF4-FFF2-40B4-BE49-F238E27FC236}">
                <a16:creationId xmlns:a16="http://schemas.microsoft.com/office/drawing/2014/main" id="{C4F0241D-7BFF-7E41-A1C6-593CF839B585}"/>
              </a:ext>
            </a:extLst>
          </p:cNvPr>
          <p:cNvSpPr/>
          <p:nvPr/>
        </p:nvSpPr>
        <p:spPr>
          <a:xfrm>
            <a:off x="12182767" y="6836760"/>
            <a:ext cx="188990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50%</a:t>
            </a:r>
          </a:p>
        </p:txBody>
      </p:sp>
      <p:sp>
        <p:nvSpPr>
          <p:cNvPr id="101" name="Rectangle 100">
            <a:extLst>
              <a:ext uri="{FF2B5EF4-FFF2-40B4-BE49-F238E27FC236}">
                <a16:creationId xmlns:a16="http://schemas.microsoft.com/office/drawing/2014/main" id="{3AF75A53-8DC6-EF45-81E6-FCFB0C6799AA}"/>
              </a:ext>
            </a:extLst>
          </p:cNvPr>
          <p:cNvSpPr/>
          <p:nvPr/>
        </p:nvSpPr>
        <p:spPr>
          <a:xfrm>
            <a:off x="14348405" y="6502230"/>
            <a:ext cx="2400789" cy="461665"/>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Very Personal</a:t>
            </a:r>
          </a:p>
        </p:txBody>
      </p:sp>
      <p:sp>
        <p:nvSpPr>
          <p:cNvPr id="103" name="Rectangle 102">
            <a:extLst>
              <a:ext uri="{FF2B5EF4-FFF2-40B4-BE49-F238E27FC236}">
                <a16:creationId xmlns:a16="http://schemas.microsoft.com/office/drawing/2014/main" id="{F664279A-736B-E645-9E73-41AE1059F65F}"/>
              </a:ext>
            </a:extLst>
          </p:cNvPr>
          <p:cNvSpPr/>
          <p:nvPr/>
        </p:nvSpPr>
        <p:spPr>
          <a:xfrm>
            <a:off x="20030517" y="6592359"/>
            <a:ext cx="3635071" cy="1200329"/>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6 and 7 Figure Gifts </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Retention </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Repeat Giving</a:t>
            </a:r>
          </a:p>
        </p:txBody>
      </p:sp>
      <p:sp>
        <p:nvSpPr>
          <p:cNvPr id="104" name="Rectangle 103">
            <a:extLst>
              <a:ext uri="{FF2B5EF4-FFF2-40B4-BE49-F238E27FC236}">
                <a16:creationId xmlns:a16="http://schemas.microsoft.com/office/drawing/2014/main" id="{A7875C69-5EA0-A04D-8671-2E31EA576210}"/>
              </a:ext>
            </a:extLst>
          </p:cNvPr>
          <p:cNvSpPr/>
          <p:nvPr/>
        </p:nvSpPr>
        <p:spPr>
          <a:xfrm>
            <a:off x="7606505" y="8250661"/>
            <a:ext cx="223856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B</a:t>
            </a:r>
          </a:p>
        </p:txBody>
      </p:sp>
      <p:sp>
        <p:nvSpPr>
          <p:cNvPr id="105" name="Rectangle 104">
            <a:extLst>
              <a:ext uri="{FF2B5EF4-FFF2-40B4-BE49-F238E27FC236}">
                <a16:creationId xmlns:a16="http://schemas.microsoft.com/office/drawing/2014/main" id="{2B549C97-A8C0-A24D-A71D-4644B2A77438}"/>
              </a:ext>
            </a:extLst>
          </p:cNvPr>
          <p:cNvSpPr/>
          <p:nvPr/>
        </p:nvSpPr>
        <p:spPr>
          <a:xfrm>
            <a:off x="10068965" y="8250661"/>
            <a:ext cx="1889903"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40</a:t>
            </a:r>
          </a:p>
        </p:txBody>
      </p:sp>
      <p:sp>
        <p:nvSpPr>
          <p:cNvPr id="106" name="Rectangle 105">
            <a:extLst>
              <a:ext uri="{FF2B5EF4-FFF2-40B4-BE49-F238E27FC236}">
                <a16:creationId xmlns:a16="http://schemas.microsoft.com/office/drawing/2014/main" id="{43C020C9-0C5D-6B45-AAD7-36713507A177}"/>
              </a:ext>
            </a:extLst>
          </p:cNvPr>
          <p:cNvSpPr/>
          <p:nvPr/>
        </p:nvSpPr>
        <p:spPr>
          <a:xfrm>
            <a:off x="12182767" y="8250661"/>
            <a:ext cx="188990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30%</a:t>
            </a:r>
          </a:p>
        </p:txBody>
      </p:sp>
      <p:sp>
        <p:nvSpPr>
          <p:cNvPr id="111" name="Rectangle 110">
            <a:extLst>
              <a:ext uri="{FF2B5EF4-FFF2-40B4-BE49-F238E27FC236}">
                <a16:creationId xmlns:a16="http://schemas.microsoft.com/office/drawing/2014/main" id="{718606E0-22B1-534C-99DE-AD5B81E3CD3A}"/>
              </a:ext>
            </a:extLst>
          </p:cNvPr>
          <p:cNvSpPr/>
          <p:nvPr/>
        </p:nvSpPr>
        <p:spPr>
          <a:xfrm>
            <a:off x="7606505" y="9722611"/>
            <a:ext cx="223856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C</a:t>
            </a:r>
          </a:p>
        </p:txBody>
      </p:sp>
      <p:sp>
        <p:nvSpPr>
          <p:cNvPr id="120" name="Rectangle 119">
            <a:extLst>
              <a:ext uri="{FF2B5EF4-FFF2-40B4-BE49-F238E27FC236}">
                <a16:creationId xmlns:a16="http://schemas.microsoft.com/office/drawing/2014/main" id="{4FEF3EA0-A2D3-D44C-BEC6-1E6A3FD467B5}"/>
              </a:ext>
            </a:extLst>
          </p:cNvPr>
          <p:cNvSpPr/>
          <p:nvPr/>
        </p:nvSpPr>
        <p:spPr>
          <a:xfrm>
            <a:off x="10068966" y="9722611"/>
            <a:ext cx="1889901"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100</a:t>
            </a:r>
          </a:p>
        </p:txBody>
      </p:sp>
      <p:sp>
        <p:nvSpPr>
          <p:cNvPr id="121" name="Rectangle 120">
            <a:extLst>
              <a:ext uri="{FF2B5EF4-FFF2-40B4-BE49-F238E27FC236}">
                <a16:creationId xmlns:a16="http://schemas.microsoft.com/office/drawing/2014/main" id="{8A630BF7-F4C7-9647-AB47-744695A888A7}"/>
              </a:ext>
            </a:extLst>
          </p:cNvPr>
          <p:cNvSpPr/>
          <p:nvPr/>
        </p:nvSpPr>
        <p:spPr>
          <a:xfrm>
            <a:off x="12182767" y="9722611"/>
            <a:ext cx="188990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20%</a:t>
            </a:r>
          </a:p>
        </p:txBody>
      </p:sp>
      <p:sp>
        <p:nvSpPr>
          <p:cNvPr id="122" name="Rectangle 121">
            <a:extLst>
              <a:ext uri="{FF2B5EF4-FFF2-40B4-BE49-F238E27FC236}">
                <a16:creationId xmlns:a16="http://schemas.microsoft.com/office/drawing/2014/main" id="{B8185222-AFDD-1747-9E0E-B43818BF4462}"/>
              </a:ext>
            </a:extLst>
          </p:cNvPr>
          <p:cNvSpPr/>
          <p:nvPr/>
        </p:nvSpPr>
        <p:spPr>
          <a:xfrm>
            <a:off x="14348405" y="10271947"/>
            <a:ext cx="2400789" cy="461665"/>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Less Personal</a:t>
            </a:r>
          </a:p>
        </p:txBody>
      </p:sp>
      <p:sp>
        <p:nvSpPr>
          <p:cNvPr id="145" name="Rectangle 144">
            <a:extLst>
              <a:ext uri="{FF2B5EF4-FFF2-40B4-BE49-F238E27FC236}">
                <a16:creationId xmlns:a16="http://schemas.microsoft.com/office/drawing/2014/main" id="{7FCED3CB-1487-6D44-A655-82E25B9E5CBD}"/>
              </a:ext>
            </a:extLst>
          </p:cNvPr>
          <p:cNvSpPr/>
          <p:nvPr/>
        </p:nvSpPr>
        <p:spPr>
          <a:xfrm>
            <a:off x="7569336" y="11277896"/>
            <a:ext cx="597460" cy="581224"/>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146" name="Rectangle 145">
            <a:extLst>
              <a:ext uri="{FF2B5EF4-FFF2-40B4-BE49-F238E27FC236}">
                <a16:creationId xmlns:a16="http://schemas.microsoft.com/office/drawing/2014/main" id="{5C150BC3-A6AC-E041-8608-A91B591C424A}"/>
              </a:ext>
            </a:extLst>
          </p:cNvPr>
          <p:cNvSpPr/>
          <p:nvPr/>
        </p:nvSpPr>
        <p:spPr>
          <a:xfrm>
            <a:off x="13252959" y="11267169"/>
            <a:ext cx="597460" cy="581224"/>
          </a:xfrm>
          <a:prstGeom prst="rect">
            <a:avLst/>
          </a:prstGeom>
          <a:solidFill>
            <a:srgbClr val="6B83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147" name="Rectangle 146">
            <a:extLst>
              <a:ext uri="{FF2B5EF4-FFF2-40B4-BE49-F238E27FC236}">
                <a16:creationId xmlns:a16="http://schemas.microsoft.com/office/drawing/2014/main" id="{DB047A87-E181-3F47-AA14-D702C859A6F4}"/>
              </a:ext>
            </a:extLst>
          </p:cNvPr>
          <p:cNvSpPr/>
          <p:nvPr/>
        </p:nvSpPr>
        <p:spPr>
          <a:xfrm>
            <a:off x="18093900" y="11266183"/>
            <a:ext cx="597460" cy="581224"/>
          </a:xfrm>
          <a:prstGeom prst="rect">
            <a:avLst/>
          </a:prstGeom>
          <a:solidFill>
            <a:srgbClr val="CB8E1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148" name="Rectangle 147">
            <a:extLst>
              <a:ext uri="{FF2B5EF4-FFF2-40B4-BE49-F238E27FC236}">
                <a16:creationId xmlns:a16="http://schemas.microsoft.com/office/drawing/2014/main" id="{4E8135B3-90DC-5E49-9C43-DCB798A4CF1A}"/>
              </a:ext>
            </a:extLst>
          </p:cNvPr>
          <p:cNvSpPr/>
          <p:nvPr/>
        </p:nvSpPr>
        <p:spPr>
          <a:xfrm>
            <a:off x="8256441" y="11318239"/>
            <a:ext cx="5175811" cy="461665"/>
          </a:xfrm>
          <a:prstGeom prst="rect">
            <a:avLst/>
          </a:prstGeom>
        </p:spPr>
        <p:txBody>
          <a:bodyPr wrap="square">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Top Tier High Capacity Donors</a:t>
            </a:r>
          </a:p>
        </p:txBody>
      </p:sp>
      <p:sp>
        <p:nvSpPr>
          <p:cNvPr id="149" name="Rectangle 148">
            <a:extLst>
              <a:ext uri="{FF2B5EF4-FFF2-40B4-BE49-F238E27FC236}">
                <a16:creationId xmlns:a16="http://schemas.microsoft.com/office/drawing/2014/main" id="{B0D7F6C7-0171-314C-98CB-F3C9FA725B2E}"/>
              </a:ext>
            </a:extLst>
          </p:cNvPr>
          <p:cNvSpPr/>
          <p:nvPr/>
        </p:nvSpPr>
        <p:spPr>
          <a:xfrm>
            <a:off x="13881796" y="11318239"/>
            <a:ext cx="4158316" cy="461665"/>
          </a:xfrm>
          <a:prstGeom prst="rect">
            <a:avLst/>
          </a:prstGeom>
        </p:spPr>
        <p:txBody>
          <a:bodyPr wrap="square">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Medium Capacity Donors</a:t>
            </a:r>
          </a:p>
        </p:txBody>
      </p:sp>
      <p:sp>
        <p:nvSpPr>
          <p:cNvPr id="150" name="Rectangle 149">
            <a:extLst>
              <a:ext uri="{FF2B5EF4-FFF2-40B4-BE49-F238E27FC236}">
                <a16:creationId xmlns:a16="http://schemas.microsoft.com/office/drawing/2014/main" id="{E2E96C3E-0AE8-864E-A199-E50731CCE720}"/>
              </a:ext>
            </a:extLst>
          </p:cNvPr>
          <p:cNvSpPr/>
          <p:nvPr/>
        </p:nvSpPr>
        <p:spPr>
          <a:xfrm>
            <a:off x="18758595" y="11318239"/>
            <a:ext cx="4158316" cy="461665"/>
          </a:xfrm>
          <a:prstGeom prst="rect">
            <a:avLst/>
          </a:prstGeom>
        </p:spPr>
        <p:txBody>
          <a:bodyPr wrap="square">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Average Capacity Donors</a:t>
            </a:r>
          </a:p>
        </p:txBody>
      </p:sp>
      <p:sp>
        <p:nvSpPr>
          <p:cNvPr id="151" name="Pyr1">
            <a:extLst>
              <a:ext uri="{FF2B5EF4-FFF2-40B4-BE49-F238E27FC236}">
                <a16:creationId xmlns:a16="http://schemas.microsoft.com/office/drawing/2014/main" id="{F0C523C6-77B6-914F-9AF4-A1F6C196D12D}"/>
              </a:ext>
            </a:extLst>
          </p:cNvPr>
          <p:cNvSpPr>
            <a:spLocks noEditPoints="1" noChangeArrowheads="1"/>
          </p:cNvSpPr>
          <p:nvPr/>
        </p:nvSpPr>
        <p:spPr bwMode="auto">
          <a:xfrm>
            <a:off x="2776263" y="5662941"/>
            <a:ext cx="1966474" cy="1504987"/>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C00000">
              <a:alpha val="40000"/>
            </a:srgbClr>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7F7F7F"/>
              </a:solidFill>
              <a:effectLst/>
              <a:uLnTx/>
              <a:uFillTx/>
              <a:latin typeface="Lato Light"/>
              <a:ea typeface="+mn-ea"/>
              <a:cs typeface="+mn-cs"/>
            </a:endParaRPr>
          </a:p>
        </p:txBody>
      </p:sp>
      <p:sp>
        <p:nvSpPr>
          <p:cNvPr id="152" name="Pyr2">
            <a:extLst>
              <a:ext uri="{FF2B5EF4-FFF2-40B4-BE49-F238E27FC236}">
                <a16:creationId xmlns:a16="http://schemas.microsoft.com/office/drawing/2014/main" id="{38EA902C-69D8-694B-BE67-E2E11F5E4C01}"/>
              </a:ext>
            </a:extLst>
          </p:cNvPr>
          <p:cNvSpPr>
            <a:spLocks noEditPoints="1" noChangeArrowheads="1"/>
          </p:cNvSpPr>
          <p:nvPr/>
        </p:nvSpPr>
        <p:spPr bwMode="auto">
          <a:xfrm>
            <a:off x="1632670" y="7167928"/>
            <a:ext cx="4251550" cy="1765248"/>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677885">
              <a:alpha val="40000"/>
            </a:srgbClr>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F7F7F"/>
              </a:solidFill>
              <a:effectLst/>
              <a:uLnTx/>
              <a:uFillTx/>
              <a:latin typeface="Lato Light"/>
              <a:ea typeface="+mn-ea"/>
              <a:cs typeface="+mn-cs"/>
            </a:endParaRPr>
          </a:p>
        </p:txBody>
      </p:sp>
      <p:sp>
        <p:nvSpPr>
          <p:cNvPr id="153" name="Pyr3">
            <a:extLst>
              <a:ext uri="{FF2B5EF4-FFF2-40B4-BE49-F238E27FC236}">
                <a16:creationId xmlns:a16="http://schemas.microsoft.com/office/drawing/2014/main" id="{8A00A6E3-BBD6-FF40-88C9-B29B5FDF08E7}"/>
              </a:ext>
            </a:extLst>
          </p:cNvPr>
          <p:cNvSpPr>
            <a:spLocks noEditPoints="1" noChangeArrowheads="1"/>
          </p:cNvSpPr>
          <p:nvPr/>
        </p:nvSpPr>
        <p:spPr bwMode="auto">
          <a:xfrm>
            <a:off x="501737" y="8933175"/>
            <a:ext cx="6513416" cy="1763362"/>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D49B3C">
              <a:alpha val="50000"/>
            </a:srgbClr>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7F7F7F"/>
              </a:solidFill>
              <a:effectLst/>
              <a:uLnTx/>
              <a:uFillTx/>
              <a:latin typeface="Lato Light"/>
              <a:ea typeface="+mn-ea"/>
              <a:cs typeface="+mn-cs"/>
            </a:endParaRPr>
          </a:p>
        </p:txBody>
      </p:sp>
      <p:sp>
        <p:nvSpPr>
          <p:cNvPr id="154" name="Rectangle 153">
            <a:extLst>
              <a:ext uri="{FF2B5EF4-FFF2-40B4-BE49-F238E27FC236}">
                <a16:creationId xmlns:a16="http://schemas.microsoft.com/office/drawing/2014/main" id="{A79C2713-1575-164D-A83B-49E1EFBF0192}"/>
              </a:ext>
            </a:extLst>
          </p:cNvPr>
          <p:cNvSpPr/>
          <p:nvPr/>
        </p:nvSpPr>
        <p:spPr>
          <a:xfrm>
            <a:off x="2937136" y="6371533"/>
            <a:ext cx="169334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A</a:t>
            </a:r>
          </a:p>
        </p:txBody>
      </p:sp>
      <p:sp>
        <p:nvSpPr>
          <p:cNvPr id="155" name="Rectangle 154">
            <a:extLst>
              <a:ext uri="{FF2B5EF4-FFF2-40B4-BE49-F238E27FC236}">
                <a16:creationId xmlns:a16="http://schemas.microsoft.com/office/drawing/2014/main" id="{B1D3E4DC-E2F7-F64B-8320-1797E9A6EB0E}"/>
              </a:ext>
            </a:extLst>
          </p:cNvPr>
          <p:cNvSpPr/>
          <p:nvPr/>
        </p:nvSpPr>
        <p:spPr>
          <a:xfrm>
            <a:off x="1979007" y="7921417"/>
            <a:ext cx="3592233"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B</a:t>
            </a:r>
          </a:p>
        </p:txBody>
      </p:sp>
      <p:sp>
        <p:nvSpPr>
          <p:cNvPr id="156" name="Rectangle 155">
            <a:extLst>
              <a:ext uri="{FF2B5EF4-FFF2-40B4-BE49-F238E27FC236}">
                <a16:creationId xmlns:a16="http://schemas.microsoft.com/office/drawing/2014/main" id="{FA079292-F677-1244-A2C5-EF703702B4FF}"/>
              </a:ext>
            </a:extLst>
          </p:cNvPr>
          <p:cNvSpPr/>
          <p:nvPr/>
        </p:nvSpPr>
        <p:spPr>
          <a:xfrm>
            <a:off x="885314" y="9602734"/>
            <a:ext cx="5799260" cy="553998"/>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E1F25"/>
                </a:solidFill>
                <a:effectLst/>
                <a:uLnTx/>
                <a:uFillTx/>
                <a:latin typeface="Montserrat Light" pitchFamily="2" charset="77"/>
                <a:ea typeface="+mn-ea"/>
                <a:cs typeface="Helvetica"/>
              </a:rPr>
              <a:t>C</a:t>
            </a:r>
          </a:p>
        </p:txBody>
      </p:sp>
      <p:sp>
        <p:nvSpPr>
          <p:cNvPr id="158" name="Rectangle 157">
            <a:extLst>
              <a:ext uri="{FF2B5EF4-FFF2-40B4-BE49-F238E27FC236}">
                <a16:creationId xmlns:a16="http://schemas.microsoft.com/office/drawing/2014/main" id="{97F9EFAB-84EF-624D-8E64-9FEE36DBB691}"/>
              </a:ext>
            </a:extLst>
          </p:cNvPr>
          <p:cNvSpPr/>
          <p:nvPr/>
        </p:nvSpPr>
        <p:spPr>
          <a:xfrm>
            <a:off x="17104961" y="6502230"/>
            <a:ext cx="2603022" cy="461665"/>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Strategic Moves</a:t>
            </a:r>
          </a:p>
        </p:txBody>
      </p:sp>
      <p:sp>
        <p:nvSpPr>
          <p:cNvPr id="159" name="Rectangle 158">
            <a:extLst>
              <a:ext uri="{FF2B5EF4-FFF2-40B4-BE49-F238E27FC236}">
                <a16:creationId xmlns:a16="http://schemas.microsoft.com/office/drawing/2014/main" id="{5E503B49-F119-844B-B57E-16BD63353CEC}"/>
              </a:ext>
            </a:extLst>
          </p:cNvPr>
          <p:cNvSpPr/>
          <p:nvPr/>
        </p:nvSpPr>
        <p:spPr>
          <a:xfrm>
            <a:off x="17145395" y="10271947"/>
            <a:ext cx="2562572" cy="461665"/>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Tactical Moves</a:t>
            </a:r>
          </a:p>
        </p:txBody>
      </p:sp>
      <p:grpSp>
        <p:nvGrpSpPr>
          <p:cNvPr id="8" name="Group 7">
            <a:extLst>
              <a:ext uri="{FF2B5EF4-FFF2-40B4-BE49-F238E27FC236}">
                <a16:creationId xmlns:a16="http://schemas.microsoft.com/office/drawing/2014/main" id="{49D3A9CC-7956-1149-9340-7345A4FB8CF6}"/>
              </a:ext>
            </a:extLst>
          </p:cNvPr>
          <p:cNvGrpSpPr/>
          <p:nvPr/>
        </p:nvGrpSpPr>
        <p:grpSpPr>
          <a:xfrm>
            <a:off x="15551440" y="6963895"/>
            <a:ext cx="2832848" cy="3308052"/>
            <a:chOff x="15551440" y="6963895"/>
            <a:chExt cx="2832848" cy="3115548"/>
          </a:xfrm>
        </p:grpSpPr>
        <p:cxnSp>
          <p:nvCxnSpPr>
            <p:cNvPr id="3" name="Straight Arrow Connector 2">
              <a:extLst>
                <a:ext uri="{FF2B5EF4-FFF2-40B4-BE49-F238E27FC236}">
                  <a16:creationId xmlns:a16="http://schemas.microsoft.com/office/drawing/2014/main" id="{232E3F4B-BC17-FE48-A569-43A1396F61B4}"/>
                </a:ext>
              </a:extLst>
            </p:cNvPr>
            <p:cNvCxnSpPr>
              <a:cxnSpLocks/>
            </p:cNvCxnSpPr>
            <p:nvPr/>
          </p:nvCxnSpPr>
          <p:spPr>
            <a:xfrm>
              <a:off x="15551440" y="6963895"/>
              <a:ext cx="0" cy="3115548"/>
            </a:xfrm>
            <a:prstGeom prst="straightConnector1">
              <a:avLst/>
            </a:prstGeom>
            <a:ln w="889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A8F12DDC-906D-AC4D-BC1F-D2C0E428B0CB}"/>
                </a:ext>
              </a:extLst>
            </p:cNvPr>
            <p:cNvCxnSpPr>
              <a:cxnSpLocks/>
            </p:cNvCxnSpPr>
            <p:nvPr/>
          </p:nvCxnSpPr>
          <p:spPr>
            <a:xfrm>
              <a:off x="18384288" y="6963895"/>
              <a:ext cx="0" cy="3115548"/>
            </a:xfrm>
            <a:prstGeom prst="straightConnector1">
              <a:avLst/>
            </a:prstGeom>
            <a:ln w="889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1" name="Rectangle 160">
            <a:extLst>
              <a:ext uri="{FF2B5EF4-FFF2-40B4-BE49-F238E27FC236}">
                <a16:creationId xmlns:a16="http://schemas.microsoft.com/office/drawing/2014/main" id="{3F1608DF-6B51-6C48-BB17-C83000518EB3}"/>
              </a:ext>
            </a:extLst>
          </p:cNvPr>
          <p:cNvSpPr/>
          <p:nvPr/>
        </p:nvSpPr>
        <p:spPr>
          <a:xfrm>
            <a:off x="20030517" y="8050775"/>
            <a:ext cx="3635071" cy="1200329"/>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Major Upgrading</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Retention </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Repeat Giving</a:t>
            </a:r>
          </a:p>
        </p:txBody>
      </p:sp>
      <p:sp>
        <p:nvSpPr>
          <p:cNvPr id="163" name="Rectangle 162">
            <a:extLst>
              <a:ext uri="{FF2B5EF4-FFF2-40B4-BE49-F238E27FC236}">
                <a16:creationId xmlns:a16="http://schemas.microsoft.com/office/drawing/2014/main" id="{EA2A00EB-EA4D-EB42-BD8F-9A4F4CE37F91}"/>
              </a:ext>
            </a:extLst>
          </p:cNvPr>
          <p:cNvSpPr/>
          <p:nvPr/>
        </p:nvSpPr>
        <p:spPr>
          <a:xfrm>
            <a:off x="20030517" y="9461065"/>
            <a:ext cx="3635071" cy="1200329"/>
          </a:xfrm>
          <a:prstGeom prst="rect">
            <a:avLst/>
          </a:prstGeom>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Smaller Upgrading</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Retention </a:t>
            </a:r>
            <a:b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br>
            <a:r>
              <a:rPr kumimoji="0" lang="en-US" sz="2400" b="0" i="0" u="none" strike="noStrike" kern="1200" cap="none" spc="0" normalizeH="0" baseline="0" noProof="0" dirty="0">
                <a:ln>
                  <a:noFill/>
                </a:ln>
                <a:solidFill>
                  <a:srgbClr val="1E1F25"/>
                </a:solidFill>
                <a:effectLst/>
                <a:uLnTx/>
                <a:uFillTx/>
                <a:latin typeface="Montserrat Light" pitchFamily="2" charset="77"/>
                <a:ea typeface="+mn-ea"/>
                <a:cs typeface="Helvetica"/>
              </a:rPr>
              <a:t>• Repeat Giving</a:t>
            </a:r>
          </a:p>
        </p:txBody>
      </p:sp>
    </p:spTree>
    <p:extLst>
      <p:ext uri="{BB962C8B-B14F-4D97-AF65-F5344CB8AC3E}">
        <p14:creationId xmlns:p14="http://schemas.microsoft.com/office/powerpoint/2010/main" val="172691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CE24-5A3B-704E-B26E-B8D2C4E2D995}"/>
              </a:ext>
            </a:extLst>
          </p:cNvPr>
          <p:cNvSpPr>
            <a:spLocks noGrp="1"/>
          </p:cNvSpPr>
          <p:nvPr>
            <p:ph type="title"/>
          </p:nvPr>
        </p:nvSpPr>
        <p:spPr>
          <a:xfrm>
            <a:off x="0" y="729226"/>
            <a:ext cx="24374474" cy="2651125"/>
          </a:xfrm>
        </p:spPr>
        <p:txBody>
          <a:bodyPr/>
          <a:lstStyle/>
          <a:p>
            <a:r>
              <a:rPr lang="en-US" sz="6600" spc="-150" dirty="0">
                <a:solidFill>
                  <a:srgbClr val="D88E19"/>
                </a:solidFill>
              </a:rPr>
              <a:t>Moves Management</a:t>
            </a:r>
            <a:endParaRPr lang="en-US" spc="-150" dirty="0">
              <a:solidFill>
                <a:srgbClr val="D88E19"/>
              </a:solidFill>
            </a:endParaRPr>
          </a:p>
        </p:txBody>
      </p:sp>
      <p:cxnSp>
        <p:nvCxnSpPr>
          <p:cNvPr id="17" name="Elbow Connector 16">
            <a:extLst>
              <a:ext uri="{FF2B5EF4-FFF2-40B4-BE49-F238E27FC236}">
                <a16:creationId xmlns:a16="http://schemas.microsoft.com/office/drawing/2014/main" id="{14C78224-BCEC-0D45-B19F-32F756D51CAF}"/>
              </a:ext>
            </a:extLst>
          </p:cNvPr>
          <p:cNvCxnSpPr>
            <a:cxnSpLocks/>
            <a:endCxn id="45" idx="0"/>
          </p:cNvCxnSpPr>
          <p:nvPr/>
        </p:nvCxnSpPr>
        <p:spPr>
          <a:xfrm>
            <a:off x="9418854" y="4314222"/>
            <a:ext cx="5697741" cy="1899313"/>
          </a:xfrm>
          <a:prstGeom prst="bentConnector2">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99BEC58F-591F-194C-B32F-478B10A0E297}"/>
              </a:ext>
            </a:extLst>
          </p:cNvPr>
          <p:cNvCxnSpPr>
            <a:cxnSpLocks/>
          </p:cNvCxnSpPr>
          <p:nvPr/>
        </p:nvCxnSpPr>
        <p:spPr>
          <a:xfrm>
            <a:off x="9418854" y="3663763"/>
            <a:ext cx="9530153" cy="3477827"/>
          </a:xfrm>
          <a:prstGeom prst="bentConnector2">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C336248-BB21-4548-A9EC-27D3A15666FE}"/>
              </a:ext>
            </a:extLst>
          </p:cNvPr>
          <p:cNvCxnSpPr>
            <a:cxnSpLocks/>
            <a:stCxn id="55" idx="4"/>
            <a:endCxn id="58" idx="6"/>
          </p:cNvCxnSpPr>
          <p:nvPr/>
        </p:nvCxnSpPr>
        <p:spPr>
          <a:xfrm rot="5400000">
            <a:off x="16672270" y="9293879"/>
            <a:ext cx="3074321" cy="1479154"/>
          </a:xfrm>
          <a:prstGeom prst="bentConnector2">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B155AC0E-D691-D848-ADFD-40E781F9CA89}"/>
              </a:ext>
            </a:extLst>
          </p:cNvPr>
          <p:cNvCxnSpPr>
            <a:cxnSpLocks/>
            <a:stCxn id="57" idx="2"/>
            <a:endCxn id="56" idx="4"/>
          </p:cNvCxnSpPr>
          <p:nvPr/>
        </p:nvCxnSpPr>
        <p:spPr>
          <a:xfrm rot="10800000">
            <a:off x="5398946" y="8496297"/>
            <a:ext cx="1597723" cy="3070929"/>
          </a:xfrm>
          <a:prstGeom prst="bentConnector2">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D9BF3888-CD1F-F445-A6C4-B5632757B30D}"/>
              </a:ext>
            </a:extLst>
          </p:cNvPr>
          <p:cNvCxnSpPr>
            <a:cxnSpLocks/>
            <a:stCxn id="56" idx="0"/>
            <a:endCxn id="46" idx="2"/>
          </p:cNvCxnSpPr>
          <p:nvPr/>
        </p:nvCxnSpPr>
        <p:spPr>
          <a:xfrm rot="5400000" flipH="1" flipV="1">
            <a:off x="6475539" y="5738122"/>
            <a:ext cx="273086" cy="2426274"/>
          </a:xfrm>
          <a:prstGeom prst="bentConnector2">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F35872-1FB6-B744-9860-00FACD3A9A00}"/>
              </a:ext>
            </a:extLst>
          </p:cNvPr>
          <p:cNvCxnSpPr>
            <a:cxnSpLocks/>
            <a:stCxn id="58" idx="2"/>
            <a:endCxn id="57" idx="6"/>
          </p:cNvCxnSpPr>
          <p:nvPr/>
        </p:nvCxnSpPr>
        <p:spPr>
          <a:xfrm flipH="1" flipV="1">
            <a:off x="10192867" y="11567225"/>
            <a:ext cx="3739701" cy="3392"/>
          </a:xfrm>
          <a:prstGeom prst="straightConnector1">
            <a:avLst/>
          </a:prstGeom>
          <a:ln w="63500">
            <a:solidFill>
              <a:srgbClr val="6A7884">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149ABB13-B351-DE4C-9133-A2CD2D203950}"/>
              </a:ext>
            </a:extLst>
          </p:cNvPr>
          <p:cNvCxnSpPr>
            <a:cxnSpLocks/>
            <a:stCxn id="46" idx="0"/>
            <a:endCxn id="5" idx="2"/>
          </p:cNvCxnSpPr>
          <p:nvPr/>
        </p:nvCxnSpPr>
        <p:spPr>
          <a:xfrm rot="5400000" flipH="1" flipV="1">
            <a:off x="9668854" y="4991239"/>
            <a:ext cx="618858" cy="1825734"/>
          </a:xfrm>
          <a:prstGeom prst="bentConnector2">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2AC363AF-9F33-D442-AC5B-CD007D07785B}"/>
              </a:ext>
            </a:extLst>
          </p:cNvPr>
          <p:cNvCxnSpPr>
            <a:cxnSpLocks/>
          </p:cNvCxnSpPr>
          <p:nvPr/>
        </p:nvCxnSpPr>
        <p:spPr>
          <a:xfrm>
            <a:off x="12957447" y="5654003"/>
            <a:ext cx="1933310" cy="582392"/>
          </a:xfrm>
          <a:prstGeom prst="bentConnector2">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CAA36F23-DB6E-7346-A4F5-D2DD4CBEB24D}"/>
              </a:ext>
            </a:extLst>
          </p:cNvPr>
          <p:cNvCxnSpPr>
            <a:cxnSpLocks/>
            <a:stCxn id="47" idx="4"/>
            <a:endCxn id="44" idx="6"/>
          </p:cNvCxnSpPr>
          <p:nvPr/>
        </p:nvCxnSpPr>
        <p:spPr>
          <a:xfrm rot="5400000">
            <a:off x="13783079" y="9182784"/>
            <a:ext cx="921980" cy="1745052"/>
          </a:xfrm>
          <a:prstGeom prst="bentConnector2">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334315F3-436F-2C4B-B038-725C1393EFDE}"/>
              </a:ext>
            </a:extLst>
          </p:cNvPr>
          <p:cNvCxnSpPr>
            <a:cxnSpLocks/>
            <a:stCxn id="44" idx="2"/>
            <a:endCxn id="48" idx="4"/>
          </p:cNvCxnSpPr>
          <p:nvPr/>
        </p:nvCxnSpPr>
        <p:spPr>
          <a:xfrm rot="10800000">
            <a:off x="9065416" y="9594320"/>
            <a:ext cx="1825734" cy="921980"/>
          </a:xfrm>
          <a:prstGeom prst="bentConnector2">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0B97819-88CD-3847-87C5-C0D82830F84D}"/>
              </a:ext>
            </a:extLst>
          </p:cNvPr>
          <p:cNvCxnSpPr>
            <a:cxnSpLocks/>
          </p:cNvCxnSpPr>
          <p:nvPr/>
        </p:nvCxnSpPr>
        <p:spPr>
          <a:xfrm>
            <a:off x="15116595" y="7141590"/>
            <a:ext cx="0" cy="1178600"/>
          </a:xfrm>
          <a:prstGeom prst="straightConnector1">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90C132F-C1E0-E345-854F-BE9DDCEBE9EF}"/>
              </a:ext>
            </a:extLst>
          </p:cNvPr>
          <p:cNvCxnSpPr>
            <a:cxnSpLocks/>
            <a:stCxn id="48" idx="0"/>
          </p:cNvCxnSpPr>
          <p:nvPr/>
        </p:nvCxnSpPr>
        <p:spPr>
          <a:xfrm flipH="1" flipV="1">
            <a:off x="9065415" y="7415896"/>
            <a:ext cx="1" cy="976063"/>
          </a:xfrm>
          <a:prstGeom prst="straightConnector1">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6F0CDBF-CD37-8441-A7F5-B9F54CB5792C}"/>
              </a:ext>
            </a:extLst>
          </p:cNvPr>
          <p:cNvSpPr/>
          <p:nvPr/>
        </p:nvSpPr>
        <p:spPr>
          <a:xfrm>
            <a:off x="10891150" y="4993496"/>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1969D67-662F-F240-AE9D-9444D0DA7599}"/>
              </a:ext>
            </a:extLst>
          </p:cNvPr>
          <p:cNvSpPr/>
          <p:nvPr/>
        </p:nvSpPr>
        <p:spPr>
          <a:xfrm>
            <a:off x="10891150" y="9915119"/>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B3FEFF3-03D0-D24A-81F7-16B126FBDAB5}"/>
              </a:ext>
            </a:extLst>
          </p:cNvPr>
          <p:cNvSpPr/>
          <p:nvPr/>
        </p:nvSpPr>
        <p:spPr>
          <a:xfrm>
            <a:off x="13876398" y="6213535"/>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9A358158-5354-F642-A676-B9F0AF5B2D4C}"/>
              </a:ext>
            </a:extLst>
          </p:cNvPr>
          <p:cNvSpPr/>
          <p:nvPr/>
        </p:nvSpPr>
        <p:spPr>
          <a:xfrm>
            <a:off x="7825219" y="6213535"/>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2F0A513-E1F6-164F-858C-4A5EF1FC7AEF}"/>
              </a:ext>
            </a:extLst>
          </p:cNvPr>
          <p:cNvSpPr/>
          <p:nvPr/>
        </p:nvSpPr>
        <p:spPr>
          <a:xfrm>
            <a:off x="13876398" y="8391959"/>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6B299AD2-D936-F341-9D57-2CA13630D1D4}"/>
              </a:ext>
            </a:extLst>
          </p:cNvPr>
          <p:cNvSpPr/>
          <p:nvPr/>
        </p:nvSpPr>
        <p:spPr>
          <a:xfrm>
            <a:off x="7825219" y="8391959"/>
            <a:ext cx="2480393" cy="1202361"/>
          </a:xfrm>
          <a:prstGeom prst="ellipse">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6" name="Elbow Connector 85">
            <a:extLst>
              <a:ext uri="{FF2B5EF4-FFF2-40B4-BE49-F238E27FC236}">
                <a16:creationId xmlns:a16="http://schemas.microsoft.com/office/drawing/2014/main" id="{22CCD671-EB79-6C49-9F11-703FD38C1049}"/>
              </a:ext>
            </a:extLst>
          </p:cNvPr>
          <p:cNvCxnSpPr>
            <a:cxnSpLocks/>
          </p:cNvCxnSpPr>
          <p:nvPr/>
        </p:nvCxnSpPr>
        <p:spPr>
          <a:xfrm>
            <a:off x="13147427" y="5487709"/>
            <a:ext cx="5613322" cy="1653881"/>
          </a:xfrm>
          <a:prstGeom prst="bentConnector2">
            <a:avLst/>
          </a:prstGeom>
          <a:ln w="63500">
            <a:solidFill>
              <a:srgbClr val="D49B3C">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78066156-C254-7C4C-9117-07BEB9F7FDC1}"/>
              </a:ext>
            </a:extLst>
          </p:cNvPr>
          <p:cNvSpPr/>
          <p:nvPr/>
        </p:nvSpPr>
        <p:spPr>
          <a:xfrm>
            <a:off x="17350907" y="7087802"/>
            <a:ext cx="3196199" cy="1408494"/>
          </a:xfrm>
          <a:prstGeom prst="ellipse">
            <a:avLst/>
          </a:prstGeom>
          <a:solidFill>
            <a:srgbClr val="6A7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B9F35280-5D48-5241-ACD4-FBAC89E715BA}"/>
              </a:ext>
            </a:extLst>
          </p:cNvPr>
          <p:cNvSpPr/>
          <p:nvPr/>
        </p:nvSpPr>
        <p:spPr>
          <a:xfrm>
            <a:off x="3800845" y="7087802"/>
            <a:ext cx="3196199" cy="1408494"/>
          </a:xfrm>
          <a:prstGeom prst="ellipse">
            <a:avLst/>
          </a:prstGeom>
          <a:solidFill>
            <a:srgbClr val="6A7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C91B0EB4-0B12-9646-9D7A-E4A4CE942CC5}"/>
              </a:ext>
            </a:extLst>
          </p:cNvPr>
          <p:cNvSpPr/>
          <p:nvPr/>
        </p:nvSpPr>
        <p:spPr>
          <a:xfrm>
            <a:off x="6996668" y="10862978"/>
            <a:ext cx="3196199" cy="1408494"/>
          </a:xfrm>
          <a:prstGeom prst="ellipse">
            <a:avLst/>
          </a:prstGeom>
          <a:solidFill>
            <a:srgbClr val="6A7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5B6977A-2D9B-E642-9448-11EEDA0AF86B}"/>
              </a:ext>
            </a:extLst>
          </p:cNvPr>
          <p:cNvSpPr/>
          <p:nvPr/>
        </p:nvSpPr>
        <p:spPr>
          <a:xfrm>
            <a:off x="13932568" y="10563726"/>
            <a:ext cx="3537285" cy="2013782"/>
          </a:xfrm>
          <a:prstGeom prst="ellipse">
            <a:avLst/>
          </a:prstGeom>
          <a:solidFill>
            <a:srgbClr val="6A7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B5BC6258-F6E4-7842-9E73-9F4E0A1A83DB}"/>
              </a:ext>
            </a:extLst>
          </p:cNvPr>
          <p:cNvSpPr/>
          <p:nvPr/>
        </p:nvSpPr>
        <p:spPr>
          <a:xfrm>
            <a:off x="5467525" y="3223642"/>
            <a:ext cx="4019909" cy="1649466"/>
          </a:xfrm>
          <a:prstGeom prst="roundRect">
            <a:avLst/>
          </a:prstGeom>
          <a:solidFill>
            <a:srgbClr val="2B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7198" b="0" i="0" u="none" strike="noStrike" kern="1200" cap="none" spc="0" normalizeH="0" baseline="0" noProof="0" dirty="0">
              <a:ln>
                <a:noFill/>
              </a:ln>
              <a:solidFill>
                <a:srgbClr val="6A7884"/>
              </a:solidFill>
              <a:effectLst/>
              <a:uLnTx/>
              <a:uFillTx/>
              <a:latin typeface="Calibri" panose="020F0502020204030204"/>
              <a:ea typeface="+mn-ea"/>
              <a:cs typeface="+mn-cs"/>
            </a:endParaRPr>
          </a:p>
        </p:txBody>
      </p:sp>
      <p:sp>
        <p:nvSpPr>
          <p:cNvPr id="53" name="Content Placeholder 2">
            <a:extLst>
              <a:ext uri="{FF2B5EF4-FFF2-40B4-BE49-F238E27FC236}">
                <a16:creationId xmlns:a16="http://schemas.microsoft.com/office/drawing/2014/main" id="{994D58B0-744E-B746-8544-B08FC9A8DEBF}"/>
              </a:ext>
            </a:extLst>
          </p:cNvPr>
          <p:cNvSpPr txBox="1">
            <a:spLocks/>
          </p:cNvSpPr>
          <p:nvPr/>
        </p:nvSpPr>
        <p:spPr>
          <a:xfrm>
            <a:off x="5521312" y="3384194"/>
            <a:ext cx="3887861" cy="1140523"/>
          </a:xfrm>
          <a:prstGeom prst="rect">
            <a:avLst/>
          </a:prstGeom>
        </p:spPr>
        <p:txBody>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mn-cs"/>
              </a:rPr>
              <a:t>Identify Interests </a:t>
            </a:r>
            <a:b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mn-cs"/>
              </a:rPr>
            </a:b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mn-cs"/>
              </a:rPr>
              <a:t>And Passions: </a:t>
            </a:r>
            <a:b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mn-cs"/>
              </a:rPr>
            </a:br>
            <a:r>
              <a:rPr kumimoji="0" lang="en-US" sz="2800" b="1" i="0" u="none" strike="noStrike" kern="1200" cap="none" spc="0" normalizeH="0" baseline="0" noProof="0" dirty="0">
                <a:ln>
                  <a:noFill/>
                </a:ln>
                <a:solidFill>
                  <a:prstClr val="white"/>
                </a:solidFill>
                <a:effectLst/>
                <a:uLnTx/>
                <a:uFillTx/>
                <a:latin typeface="Montserrat" pitchFamily="2" charset="77"/>
                <a:ea typeface="+mn-ea"/>
                <a:cs typeface="+mn-cs"/>
              </a:rPr>
              <a:t>Build Relationships</a:t>
            </a:r>
          </a:p>
        </p:txBody>
      </p:sp>
      <p:sp>
        <p:nvSpPr>
          <p:cNvPr id="95" name="Content Placeholder 2">
            <a:extLst>
              <a:ext uri="{FF2B5EF4-FFF2-40B4-BE49-F238E27FC236}">
                <a16:creationId xmlns:a16="http://schemas.microsoft.com/office/drawing/2014/main" id="{66DFFE1E-9CE7-A645-8738-EF4DE98C74B2}"/>
              </a:ext>
            </a:extLst>
          </p:cNvPr>
          <p:cNvSpPr txBox="1">
            <a:spLocks/>
          </p:cNvSpPr>
          <p:nvPr/>
        </p:nvSpPr>
        <p:spPr>
          <a:xfrm>
            <a:off x="10891150" y="4949758"/>
            <a:ext cx="2480393" cy="1246100"/>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TOUCHPOINT</a:t>
            </a:r>
          </a:p>
        </p:txBody>
      </p:sp>
      <p:sp>
        <p:nvSpPr>
          <p:cNvPr id="96" name="Content Placeholder 2">
            <a:extLst>
              <a:ext uri="{FF2B5EF4-FFF2-40B4-BE49-F238E27FC236}">
                <a16:creationId xmlns:a16="http://schemas.microsoft.com/office/drawing/2014/main" id="{76FD55A2-15A1-3F4B-A2FC-39521FB0914B}"/>
              </a:ext>
            </a:extLst>
          </p:cNvPr>
          <p:cNvSpPr txBox="1">
            <a:spLocks/>
          </p:cNvSpPr>
          <p:nvPr/>
        </p:nvSpPr>
        <p:spPr>
          <a:xfrm>
            <a:off x="10891150" y="9915118"/>
            <a:ext cx="2480393" cy="1217729"/>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YMAD</a:t>
            </a:r>
          </a:p>
        </p:txBody>
      </p:sp>
      <p:sp>
        <p:nvSpPr>
          <p:cNvPr id="97" name="Content Placeholder 2">
            <a:extLst>
              <a:ext uri="{FF2B5EF4-FFF2-40B4-BE49-F238E27FC236}">
                <a16:creationId xmlns:a16="http://schemas.microsoft.com/office/drawing/2014/main" id="{7955B057-EAED-0642-A067-08D2281E0C41}"/>
              </a:ext>
            </a:extLst>
          </p:cNvPr>
          <p:cNvSpPr txBox="1">
            <a:spLocks/>
          </p:cNvSpPr>
          <p:nvPr/>
        </p:nvSpPr>
        <p:spPr>
          <a:xfrm>
            <a:off x="7790659" y="8384274"/>
            <a:ext cx="2480393" cy="1217729"/>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TOUCHPOINT</a:t>
            </a:r>
          </a:p>
        </p:txBody>
      </p:sp>
      <p:sp>
        <p:nvSpPr>
          <p:cNvPr id="98" name="Content Placeholder 2">
            <a:extLst>
              <a:ext uri="{FF2B5EF4-FFF2-40B4-BE49-F238E27FC236}">
                <a16:creationId xmlns:a16="http://schemas.microsoft.com/office/drawing/2014/main" id="{C42462A8-A4E4-984A-83A5-72C9DD282149}"/>
              </a:ext>
            </a:extLst>
          </p:cNvPr>
          <p:cNvSpPr txBox="1">
            <a:spLocks/>
          </p:cNvSpPr>
          <p:nvPr/>
        </p:nvSpPr>
        <p:spPr>
          <a:xfrm>
            <a:off x="7790659" y="6190485"/>
            <a:ext cx="2480393" cy="1217729"/>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YMAD</a:t>
            </a:r>
          </a:p>
        </p:txBody>
      </p:sp>
      <p:sp>
        <p:nvSpPr>
          <p:cNvPr id="99" name="Content Placeholder 2">
            <a:extLst>
              <a:ext uri="{FF2B5EF4-FFF2-40B4-BE49-F238E27FC236}">
                <a16:creationId xmlns:a16="http://schemas.microsoft.com/office/drawing/2014/main" id="{C453EFA3-0A49-164B-9EC3-29D8B098D2E4}"/>
              </a:ext>
            </a:extLst>
          </p:cNvPr>
          <p:cNvSpPr txBox="1">
            <a:spLocks/>
          </p:cNvSpPr>
          <p:nvPr/>
        </p:nvSpPr>
        <p:spPr>
          <a:xfrm>
            <a:off x="13886079" y="8384274"/>
            <a:ext cx="2480393" cy="1217729"/>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TOUCHPOINT</a:t>
            </a:r>
          </a:p>
        </p:txBody>
      </p:sp>
      <p:sp>
        <p:nvSpPr>
          <p:cNvPr id="100" name="Content Placeholder 2">
            <a:extLst>
              <a:ext uri="{FF2B5EF4-FFF2-40B4-BE49-F238E27FC236}">
                <a16:creationId xmlns:a16="http://schemas.microsoft.com/office/drawing/2014/main" id="{024F2B90-C307-EC42-9689-85591B878DE9}"/>
              </a:ext>
            </a:extLst>
          </p:cNvPr>
          <p:cNvSpPr txBox="1">
            <a:spLocks/>
          </p:cNvSpPr>
          <p:nvPr/>
        </p:nvSpPr>
        <p:spPr>
          <a:xfrm>
            <a:off x="13886079" y="6190485"/>
            <a:ext cx="2480393" cy="1217729"/>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YMAD</a:t>
            </a:r>
          </a:p>
        </p:txBody>
      </p:sp>
      <p:sp>
        <p:nvSpPr>
          <p:cNvPr id="101" name="Content Placeholder 2">
            <a:extLst>
              <a:ext uri="{FF2B5EF4-FFF2-40B4-BE49-F238E27FC236}">
                <a16:creationId xmlns:a16="http://schemas.microsoft.com/office/drawing/2014/main" id="{729E1EB3-7071-7344-A60E-94F28D4187A2}"/>
              </a:ext>
            </a:extLst>
          </p:cNvPr>
          <p:cNvSpPr txBox="1">
            <a:spLocks/>
          </p:cNvSpPr>
          <p:nvPr/>
        </p:nvSpPr>
        <p:spPr>
          <a:xfrm>
            <a:off x="17341226" y="7168998"/>
            <a:ext cx="3205880" cy="1246100"/>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IDENTIFY PROBLEMS</a:t>
            </a:r>
          </a:p>
        </p:txBody>
      </p:sp>
      <p:sp>
        <p:nvSpPr>
          <p:cNvPr id="102" name="Content Placeholder 2">
            <a:extLst>
              <a:ext uri="{FF2B5EF4-FFF2-40B4-BE49-F238E27FC236}">
                <a16:creationId xmlns:a16="http://schemas.microsoft.com/office/drawing/2014/main" id="{FB884A85-FDF3-034E-9E57-6AC77086E054}"/>
              </a:ext>
            </a:extLst>
          </p:cNvPr>
          <p:cNvSpPr txBox="1">
            <a:spLocks/>
          </p:cNvSpPr>
          <p:nvPr/>
        </p:nvSpPr>
        <p:spPr>
          <a:xfrm>
            <a:off x="14162159" y="10944175"/>
            <a:ext cx="3205880" cy="1246100"/>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INVITATION TO </a:t>
            </a:r>
            <a:b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b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CONSIDER ADDRESSING THE PROBLEM</a:t>
            </a:r>
          </a:p>
        </p:txBody>
      </p:sp>
      <p:sp>
        <p:nvSpPr>
          <p:cNvPr id="103" name="Content Placeholder 2">
            <a:extLst>
              <a:ext uri="{FF2B5EF4-FFF2-40B4-BE49-F238E27FC236}">
                <a16:creationId xmlns:a16="http://schemas.microsoft.com/office/drawing/2014/main" id="{DBF6660C-5E82-4449-9F40-A57404988BDF}"/>
              </a:ext>
            </a:extLst>
          </p:cNvPr>
          <p:cNvSpPr txBox="1">
            <a:spLocks/>
          </p:cNvSpPr>
          <p:nvPr/>
        </p:nvSpPr>
        <p:spPr>
          <a:xfrm>
            <a:off x="3785246" y="7168998"/>
            <a:ext cx="3205880" cy="1246100"/>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GIFT</a:t>
            </a:r>
          </a:p>
        </p:txBody>
      </p:sp>
      <p:sp>
        <p:nvSpPr>
          <p:cNvPr id="104" name="Content Placeholder 2">
            <a:extLst>
              <a:ext uri="{FF2B5EF4-FFF2-40B4-BE49-F238E27FC236}">
                <a16:creationId xmlns:a16="http://schemas.microsoft.com/office/drawing/2014/main" id="{B3C088EC-9A01-114F-84E2-0A6F4B14C438}"/>
              </a:ext>
            </a:extLst>
          </p:cNvPr>
          <p:cNvSpPr txBox="1">
            <a:spLocks/>
          </p:cNvSpPr>
          <p:nvPr/>
        </p:nvSpPr>
        <p:spPr>
          <a:xfrm>
            <a:off x="7006439" y="10916765"/>
            <a:ext cx="3205880" cy="1246100"/>
          </a:xfrm>
          <a:prstGeom prst="rect">
            <a:avLst/>
          </a:prstGeom>
        </p:spPr>
        <p:txBody>
          <a:bodyPr anchor="ctr" anchorCtr="0"/>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2200" b="1" i="0" u="none" strike="noStrike" kern="1200" cap="none" spc="0" normalizeH="0" baseline="0" noProof="0" dirty="0">
                <a:ln>
                  <a:noFill/>
                </a:ln>
                <a:solidFill>
                  <a:prstClr val="white"/>
                </a:solidFill>
                <a:effectLst/>
                <a:uLnTx/>
                <a:uFillTx/>
                <a:latin typeface="Montserrat" pitchFamily="2" charset="77"/>
                <a:ea typeface="+mn-ea"/>
                <a:cs typeface="+mn-cs"/>
              </a:rPr>
              <a:t>ASK</a:t>
            </a:r>
          </a:p>
        </p:txBody>
      </p:sp>
      <p:sp>
        <p:nvSpPr>
          <p:cNvPr id="3" name="TextBox 2">
            <a:extLst>
              <a:ext uri="{FF2B5EF4-FFF2-40B4-BE49-F238E27FC236}">
                <a16:creationId xmlns:a16="http://schemas.microsoft.com/office/drawing/2014/main" id="{25A39527-21F6-A24F-8484-BDB6352ECB81}"/>
              </a:ext>
            </a:extLst>
          </p:cNvPr>
          <p:cNvSpPr txBox="1"/>
          <p:nvPr/>
        </p:nvSpPr>
        <p:spPr>
          <a:xfrm>
            <a:off x="168442" y="216568"/>
            <a:ext cx="2189747" cy="245444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2881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Rectangle 261">
            <a:extLst>
              <a:ext uri="{FF2B5EF4-FFF2-40B4-BE49-F238E27FC236}">
                <a16:creationId xmlns:a16="http://schemas.microsoft.com/office/drawing/2014/main" id="{F2256A39-F435-1B40-94E7-26BDAF42BC25}"/>
              </a:ext>
            </a:extLst>
          </p:cNvPr>
          <p:cNvSpPr/>
          <p:nvPr/>
        </p:nvSpPr>
        <p:spPr>
          <a:xfrm>
            <a:off x="20258370"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61" name="Rectangle 260">
            <a:extLst>
              <a:ext uri="{FF2B5EF4-FFF2-40B4-BE49-F238E27FC236}">
                <a16:creationId xmlns:a16="http://schemas.microsoft.com/office/drawing/2014/main" id="{9EF8C625-49ED-0E4A-96E0-6E240E29542E}"/>
              </a:ext>
            </a:extLst>
          </p:cNvPr>
          <p:cNvSpPr/>
          <p:nvPr/>
        </p:nvSpPr>
        <p:spPr>
          <a:xfrm>
            <a:off x="16573202"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58" name="Rectangle 257">
            <a:extLst>
              <a:ext uri="{FF2B5EF4-FFF2-40B4-BE49-F238E27FC236}">
                <a16:creationId xmlns:a16="http://schemas.microsoft.com/office/drawing/2014/main" id="{131479F7-DBD6-094F-9C40-A8ABD3BE2889}"/>
              </a:ext>
            </a:extLst>
          </p:cNvPr>
          <p:cNvSpPr/>
          <p:nvPr/>
        </p:nvSpPr>
        <p:spPr>
          <a:xfrm>
            <a:off x="5654612"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cxnSp>
        <p:nvCxnSpPr>
          <p:cNvPr id="18" name="Straight Connector 17">
            <a:extLst>
              <a:ext uri="{FF2B5EF4-FFF2-40B4-BE49-F238E27FC236}">
                <a16:creationId xmlns:a16="http://schemas.microsoft.com/office/drawing/2014/main" id="{A9C8BE0B-4646-5F41-93A7-5A3C2219F8F6}"/>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23E3D47-05BD-A740-82E7-AACA9D4ABE57}"/>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5DF13AE8-8CAB-B24C-B7D0-7FC56474BD7C}"/>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5" name="Graphic 24">
            <a:extLst>
              <a:ext uri="{FF2B5EF4-FFF2-40B4-BE49-F238E27FC236}">
                <a16:creationId xmlns:a16="http://schemas.microsoft.com/office/drawing/2014/main" id="{9209BC16-31BB-954F-8758-643DC3F63225}"/>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27" name="TextBox 26">
            <a:extLst>
              <a:ext uri="{FF2B5EF4-FFF2-40B4-BE49-F238E27FC236}">
                <a16:creationId xmlns:a16="http://schemas.microsoft.com/office/drawing/2014/main" id="{40A159EB-F1DB-0E47-A9D1-273EEB35C2F7}"/>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0" name="Title 1">
            <a:extLst>
              <a:ext uri="{FF2B5EF4-FFF2-40B4-BE49-F238E27FC236}">
                <a16:creationId xmlns:a16="http://schemas.microsoft.com/office/drawing/2014/main" id="{7873C803-5194-0346-AAB4-5F996E8BFFF4}"/>
              </a:ext>
            </a:extLst>
          </p:cNvPr>
          <p:cNvSpPr txBox="1">
            <a:spLocks/>
          </p:cNvSpPr>
          <p:nvPr/>
        </p:nvSpPr>
        <p:spPr>
          <a:xfrm>
            <a:off x="1" y="1315837"/>
            <a:ext cx="24374474" cy="1055412"/>
          </a:xfrm>
          <a:prstGeom prst="rect">
            <a:avLst/>
          </a:prstGeom>
        </p:spPr>
        <p:txBody>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rPr>
              <a:t>Creating a Plan for Every Donor</a:t>
            </a:r>
            <a:endParaRPr kumimoji="0" lang="en-US" sz="70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endParaRPr>
          </a:p>
        </p:txBody>
      </p:sp>
      <p:sp>
        <p:nvSpPr>
          <p:cNvPr id="222" name="Rectangle 221">
            <a:extLst>
              <a:ext uri="{FF2B5EF4-FFF2-40B4-BE49-F238E27FC236}">
                <a16:creationId xmlns:a16="http://schemas.microsoft.com/office/drawing/2014/main" id="{B37E6B4A-9E97-1946-9226-228E4C1E079D}"/>
              </a:ext>
            </a:extLst>
          </p:cNvPr>
          <p:cNvSpPr/>
          <p:nvPr/>
        </p:nvSpPr>
        <p:spPr>
          <a:xfrm>
            <a:off x="544286" y="5421086"/>
            <a:ext cx="23317199" cy="783771"/>
          </a:xfrm>
          <a:prstGeom prst="rect">
            <a:avLst/>
          </a:prstGeom>
          <a:solidFill>
            <a:srgbClr val="87C94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3" name="Rectangle 222">
            <a:extLst>
              <a:ext uri="{FF2B5EF4-FFF2-40B4-BE49-F238E27FC236}">
                <a16:creationId xmlns:a16="http://schemas.microsoft.com/office/drawing/2014/main" id="{68EA47FF-CAFC-314A-9FF8-4876AEA6E249}"/>
              </a:ext>
            </a:extLst>
          </p:cNvPr>
          <p:cNvSpPr/>
          <p:nvPr/>
        </p:nvSpPr>
        <p:spPr>
          <a:xfrm>
            <a:off x="522515" y="4376058"/>
            <a:ext cx="23317199" cy="783771"/>
          </a:xfrm>
          <a:prstGeom prst="rect">
            <a:avLst/>
          </a:prstGeom>
          <a:solidFill>
            <a:srgbClr val="74A8C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4" name="Rectangle 223">
            <a:extLst>
              <a:ext uri="{FF2B5EF4-FFF2-40B4-BE49-F238E27FC236}">
                <a16:creationId xmlns:a16="http://schemas.microsoft.com/office/drawing/2014/main" id="{52185040-9A7F-7F49-8234-87D442657FFC}"/>
              </a:ext>
            </a:extLst>
          </p:cNvPr>
          <p:cNvSpPr/>
          <p:nvPr/>
        </p:nvSpPr>
        <p:spPr>
          <a:xfrm>
            <a:off x="718457" y="4030272"/>
            <a:ext cx="23360743" cy="3191323"/>
          </a:xfrm>
          <a:prstGeom prst="rect">
            <a:avLst/>
          </a:prstGeom>
        </p:spPr>
        <p:txBody>
          <a:bodyPr wrap="square">
            <a:spAutoFit/>
          </a:bodyPr>
          <a:lstStyle/>
          <a:p>
            <a:pPr defTabSz="914400">
              <a:lnSpc>
                <a:spcPts val="8500"/>
              </a:lnSpc>
            </a:pPr>
            <a:r>
              <a:rPr lang="en-US" sz="3200" b="1" dirty="0">
                <a:solidFill>
                  <a:srgbClr val="74A8C7"/>
                </a:solidFill>
                <a:latin typeface="Montserrat" pitchFamily="2" charset="77"/>
                <a:cs typeface="Helvetica"/>
              </a:rPr>
              <a:t>Paul Smith		</a:t>
            </a:r>
            <a:r>
              <a:rPr lang="en-US" sz="3200" b="1" dirty="0">
                <a:solidFill>
                  <a:srgbClr val="1E1F25"/>
                </a:solidFill>
                <a:latin typeface="Montserrat" pitchFamily="2" charset="77"/>
                <a:cs typeface="Helvetica"/>
              </a:rPr>
              <a:t>GOAL: </a:t>
            </a:r>
            <a:r>
              <a:rPr lang="en-US" sz="3200" dirty="0">
                <a:solidFill>
                  <a:srgbClr val="1E1F25"/>
                </a:solidFill>
                <a:latin typeface="Montserrat" pitchFamily="2" charset="77"/>
                <a:cs typeface="Helvetica"/>
              </a:rPr>
              <a:t>$25,000	</a:t>
            </a:r>
            <a:r>
              <a:rPr lang="en-US" sz="3200" b="1" dirty="0">
                <a:solidFill>
                  <a:srgbClr val="1E1F25"/>
                </a:solidFill>
                <a:latin typeface="Montserrat" pitchFamily="2" charset="77"/>
                <a:cs typeface="Helvetica"/>
              </a:rPr>
              <a:t>Interest/Passion: </a:t>
            </a:r>
            <a:r>
              <a:rPr lang="en-US" sz="3200" dirty="0">
                <a:solidFill>
                  <a:srgbClr val="1E1F25"/>
                </a:solidFill>
                <a:latin typeface="Montserrat" pitchFamily="2" charset="77"/>
                <a:cs typeface="Helvetica"/>
              </a:rPr>
              <a:t>Disaster Services		</a:t>
            </a:r>
            <a:r>
              <a:rPr lang="en-US" sz="3200" b="1" dirty="0">
                <a:solidFill>
                  <a:srgbClr val="1E1F25"/>
                </a:solidFill>
                <a:latin typeface="Montserrat" pitchFamily="2" charset="77"/>
                <a:cs typeface="Helvetica"/>
              </a:rPr>
              <a:t>Comm Preference: </a:t>
            </a:r>
            <a:r>
              <a:rPr lang="en-US" sz="3200" dirty="0">
                <a:solidFill>
                  <a:srgbClr val="1E1F25"/>
                </a:solidFill>
                <a:latin typeface="Montserrat" pitchFamily="2" charset="77"/>
                <a:cs typeface="Helvetica"/>
              </a:rPr>
              <a:t>E-Mail</a:t>
            </a:r>
          </a:p>
          <a:p>
            <a:pPr defTabSz="914400">
              <a:lnSpc>
                <a:spcPts val="8500"/>
              </a:lnSpc>
            </a:pPr>
            <a:r>
              <a:rPr lang="en-US" sz="3200" b="1" dirty="0">
                <a:solidFill>
                  <a:srgbClr val="87C947"/>
                </a:solidFill>
                <a:latin typeface="Montserrat" pitchFamily="2" charset="77"/>
                <a:cs typeface="Helvetica"/>
              </a:rPr>
              <a:t>Betty Richards	</a:t>
            </a:r>
            <a:r>
              <a:rPr lang="en-US" sz="3200" b="1" dirty="0">
                <a:solidFill>
                  <a:srgbClr val="1E1F25"/>
                </a:solidFill>
                <a:latin typeface="Montserrat" pitchFamily="2" charset="77"/>
                <a:cs typeface="Helvetica"/>
              </a:rPr>
              <a:t>GOAL: </a:t>
            </a:r>
            <a:r>
              <a:rPr lang="en-US" sz="3200" dirty="0">
                <a:solidFill>
                  <a:srgbClr val="1E1F25"/>
                </a:solidFill>
                <a:latin typeface="Montserrat" pitchFamily="2" charset="77"/>
                <a:cs typeface="Helvetica"/>
              </a:rPr>
              <a:t>$50,000	</a:t>
            </a:r>
            <a:r>
              <a:rPr lang="en-US" sz="3200" b="1" dirty="0">
                <a:solidFill>
                  <a:srgbClr val="1E1F25"/>
                </a:solidFill>
                <a:latin typeface="Montserrat" pitchFamily="2" charset="77"/>
                <a:cs typeface="Helvetica"/>
              </a:rPr>
              <a:t>Interest/Passion: </a:t>
            </a:r>
            <a:r>
              <a:rPr lang="en-US" sz="3200" dirty="0">
                <a:solidFill>
                  <a:srgbClr val="1E1F25"/>
                </a:solidFill>
                <a:latin typeface="Montserrat" pitchFamily="2" charset="77"/>
                <a:cs typeface="Helvetica"/>
              </a:rPr>
              <a:t>Single Mothers		</a:t>
            </a:r>
            <a:r>
              <a:rPr lang="en-US" sz="3200" b="1" dirty="0">
                <a:solidFill>
                  <a:srgbClr val="1E1F25"/>
                </a:solidFill>
                <a:latin typeface="Montserrat" pitchFamily="2" charset="77"/>
                <a:cs typeface="Helvetica"/>
              </a:rPr>
              <a:t>Comm Preference: </a:t>
            </a:r>
            <a:r>
              <a:rPr lang="en-US" sz="3200" dirty="0">
                <a:solidFill>
                  <a:srgbClr val="1E1F25"/>
                </a:solidFill>
                <a:latin typeface="Montserrat" pitchFamily="2" charset="77"/>
                <a:cs typeface="Helvetica"/>
              </a:rPr>
              <a:t>Personal Visits</a:t>
            </a:r>
          </a:p>
          <a:p>
            <a:pPr defTabSz="914400">
              <a:lnSpc>
                <a:spcPts val="8500"/>
              </a:lnSpc>
            </a:pPr>
            <a:endParaRPr lang="en-US" sz="3200" dirty="0">
              <a:solidFill>
                <a:srgbClr val="1E1F25"/>
              </a:solidFill>
              <a:latin typeface="Montserrat" pitchFamily="2" charset="77"/>
              <a:cs typeface="Helvetica"/>
            </a:endParaRPr>
          </a:p>
        </p:txBody>
      </p:sp>
      <p:sp>
        <p:nvSpPr>
          <p:cNvPr id="225" name="Rectangle 224">
            <a:extLst>
              <a:ext uri="{FF2B5EF4-FFF2-40B4-BE49-F238E27FC236}">
                <a16:creationId xmlns:a16="http://schemas.microsoft.com/office/drawing/2014/main" id="{7CAE0858-7EBF-0640-8D60-0A684CF365D9}"/>
              </a:ext>
            </a:extLst>
          </p:cNvPr>
          <p:cNvSpPr/>
          <p:nvPr/>
        </p:nvSpPr>
        <p:spPr>
          <a:xfrm>
            <a:off x="1962076"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6" name="Rectangle 225">
            <a:extLst>
              <a:ext uri="{FF2B5EF4-FFF2-40B4-BE49-F238E27FC236}">
                <a16:creationId xmlns:a16="http://schemas.microsoft.com/office/drawing/2014/main" id="{D436F640-2ACE-3A4D-97AB-C2C62A5BA10D}"/>
              </a:ext>
            </a:extLst>
          </p:cNvPr>
          <p:cNvSpPr/>
          <p:nvPr/>
        </p:nvSpPr>
        <p:spPr>
          <a:xfrm>
            <a:off x="5654612"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7" name="Rectangle 226">
            <a:extLst>
              <a:ext uri="{FF2B5EF4-FFF2-40B4-BE49-F238E27FC236}">
                <a16:creationId xmlns:a16="http://schemas.microsoft.com/office/drawing/2014/main" id="{629D6FF1-E2CA-8347-95E0-4C1B7F61879F}"/>
              </a:ext>
            </a:extLst>
          </p:cNvPr>
          <p:cNvSpPr/>
          <p:nvPr/>
        </p:nvSpPr>
        <p:spPr>
          <a:xfrm>
            <a:off x="9339775"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8" name="Rectangle 227">
            <a:extLst>
              <a:ext uri="{FF2B5EF4-FFF2-40B4-BE49-F238E27FC236}">
                <a16:creationId xmlns:a16="http://schemas.microsoft.com/office/drawing/2014/main" id="{247DA7B1-DE25-994C-9A2A-526D07EAEAC1}"/>
              </a:ext>
            </a:extLst>
          </p:cNvPr>
          <p:cNvSpPr/>
          <p:nvPr/>
        </p:nvSpPr>
        <p:spPr>
          <a:xfrm>
            <a:off x="12888035"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29" name="Rectangle 228">
            <a:extLst>
              <a:ext uri="{FF2B5EF4-FFF2-40B4-BE49-F238E27FC236}">
                <a16:creationId xmlns:a16="http://schemas.microsoft.com/office/drawing/2014/main" id="{431355C7-C447-3840-8A97-735AB403F280}"/>
              </a:ext>
            </a:extLst>
          </p:cNvPr>
          <p:cNvSpPr/>
          <p:nvPr/>
        </p:nvSpPr>
        <p:spPr>
          <a:xfrm>
            <a:off x="16573202"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30" name="Rectangle 229">
            <a:extLst>
              <a:ext uri="{FF2B5EF4-FFF2-40B4-BE49-F238E27FC236}">
                <a16:creationId xmlns:a16="http://schemas.microsoft.com/office/drawing/2014/main" id="{835B0AB8-4366-6841-8BD5-4158FF18A1B3}"/>
              </a:ext>
            </a:extLst>
          </p:cNvPr>
          <p:cNvSpPr/>
          <p:nvPr/>
        </p:nvSpPr>
        <p:spPr>
          <a:xfrm>
            <a:off x="20258370" y="10145485"/>
            <a:ext cx="1848288" cy="2133601"/>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31" name="Rectangle 230">
            <a:extLst>
              <a:ext uri="{FF2B5EF4-FFF2-40B4-BE49-F238E27FC236}">
                <a16:creationId xmlns:a16="http://schemas.microsoft.com/office/drawing/2014/main" id="{DE0B311D-806D-D246-9FA7-03031818DF46}"/>
              </a:ext>
            </a:extLst>
          </p:cNvPr>
          <p:cNvSpPr/>
          <p:nvPr/>
        </p:nvSpPr>
        <p:spPr>
          <a:xfrm>
            <a:off x="2026490" y="10325447"/>
            <a:ext cx="1669782" cy="1631216"/>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Send program update from 2018 gift</a:t>
            </a:r>
          </a:p>
        </p:txBody>
      </p:sp>
      <p:sp>
        <p:nvSpPr>
          <p:cNvPr id="232" name="Rectangle 231">
            <a:extLst>
              <a:ext uri="{FF2B5EF4-FFF2-40B4-BE49-F238E27FC236}">
                <a16:creationId xmlns:a16="http://schemas.microsoft.com/office/drawing/2014/main" id="{3B2C96C4-D39C-EB4F-AF84-C783D0774B28}"/>
              </a:ext>
            </a:extLst>
          </p:cNvPr>
          <p:cNvSpPr/>
          <p:nvPr/>
        </p:nvSpPr>
        <p:spPr>
          <a:xfrm>
            <a:off x="3966052" y="10325447"/>
            <a:ext cx="1669782" cy="1323439"/>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Tour House of Hope – meet Sally/Kid</a:t>
            </a:r>
          </a:p>
        </p:txBody>
      </p:sp>
      <p:sp>
        <p:nvSpPr>
          <p:cNvPr id="233" name="Rectangle 232">
            <a:extLst>
              <a:ext uri="{FF2B5EF4-FFF2-40B4-BE49-F238E27FC236}">
                <a16:creationId xmlns:a16="http://schemas.microsoft.com/office/drawing/2014/main" id="{CE638884-0339-4F47-B85C-F7BFAAEF43BA}"/>
              </a:ext>
            </a:extLst>
          </p:cNvPr>
          <p:cNvSpPr/>
          <p:nvPr/>
        </p:nvSpPr>
        <p:spPr>
          <a:xfrm>
            <a:off x="5808635" y="10325447"/>
            <a:ext cx="1669782" cy="168431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Internal doc on expansion plans + YMAD</a:t>
            </a:r>
          </a:p>
        </p:txBody>
      </p:sp>
      <p:sp>
        <p:nvSpPr>
          <p:cNvPr id="234" name="Rectangle 233">
            <a:extLst>
              <a:ext uri="{FF2B5EF4-FFF2-40B4-BE49-F238E27FC236}">
                <a16:creationId xmlns:a16="http://schemas.microsoft.com/office/drawing/2014/main" id="{28166CF3-A69E-6F4D-88BE-A8F4B327AC7D}"/>
              </a:ext>
            </a:extLst>
          </p:cNvPr>
          <p:cNvSpPr/>
          <p:nvPr/>
        </p:nvSpPr>
        <p:spPr>
          <a:xfrm>
            <a:off x="7656926" y="103254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Invite to architect briefing + dinner</a:t>
            </a:r>
          </a:p>
        </p:txBody>
      </p:sp>
      <p:sp>
        <p:nvSpPr>
          <p:cNvPr id="235" name="Rectangle 234">
            <a:extLst>
              <a:ext uri="{FF2B5EF4-FFF2-40B4-BE49-F238E27FC236}">
                <a16:creationId xmlns:a16="http://schemas.microsoft.com/office/drawing/2014/main" id="{91A4C090-D392-884F-8BBB-E419779C268E}"/>
              </a:ext>
            </a:extLst>
          </p:cNvPr>
          <p:cNvSpPr/>
          <p:nvPr/>
        </p:nvSpPr>
        <p:spPr>
          <a:xfrm>
            <a:off x="9396824" y="10325447"/>
            <a:ext cx="1669782" cy="168431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Visit in home present final plan and </a:t>
            </a:r>
            <a:r>
              <a:rPr lang="en-US" sz="2000" b="1" dirty="0">
                <a:solidFill>
                  <a:srgbClr val="B80001"/>
                </a:solidFill>
                <a:latin typeface="Montserrat" pitchFamily="2" charset="77"/>
                <a:cs typeface="Helvetica"/>
              </a:rPr>
              <a:t>ASK</a:t>
            </a:r>
          </a:p>
        </p:txBody>
      </p:sp>
      <p:sp>
        <p:nvSpPr>
          <p:cNvPr id="236" name="Rectangle 235">
            <a:extLst>
              <a:ext uri="{FF2B5EF4-FFF2-40B4-BE49-F238E27FC236}">
                <a16:creationId xmlns:a16="http://schemas.microsoft.com/office/drawing/2014/main" id="{430A64E3-B99E-264D-B6A4-886616AF2346}"/>
              </a:ext>
            </a:extLst>
          </p:cNvPr>
          <p:cNvSpPr/>
          <p:nvPr/>
        </p:nvSpPr>
        <p:spPr>
          <a:xfrm>
            <a:off x="11290750" y="10325447"/>
            <a:ext cx="1669782" cy="707887"/>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Thanks and YMAD</a:t>
            </a:r>
          </a:p>
        </p:txBody>
      </p:sp>
      <p:sp>
        <p:nvSpPr>
          <p:cNvPr id="237" name="Rectangle 236">
            <a:extLst>
              <a:ext uri="{FF2B5EF4-FFF2-40B4-BE49-F238E27FC236}">
                <a16:creationId xmlns:a16="http://schemas.microsoft.com/office/drawing/2014/main" id="{C102A91F-2891-BC48-8E40-02CDBFC559B4}"/>
              </a:ext>
            </a:extLst>
          </p:cNvPr>
          <p:cNvSpPr/>
          <p:nvPr/>
        </p:nvSpPr>
        <p:spPr>
          <a:xfrm>
            <a:off x="13007831" y="103254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Invite to “Founders luncheon”</a:t>
            </a:r>
          </a:p>
        </p:txBody>
      </p:sp>
      <p:sp>
        <p:nvSpPr>
          <p:cNvPr id="238" name="Rectangle 237">
            <a:extLst>
              <a:ext uri="{FF2B5EF4-FFF2-40B4-BE49-F238E27FC236}">
                <a16:creationId xmlns:a16="http://schemas.microsoft.com/office/drawing/2014/main" id="{F98A41D5-2304-F741-99A0-78A80C44F449}"/>
              </a:ext>
            </a:extLst>
          </p:cNvPr>
          <p:cNvSpPr/>
          <p:nvPr/>
        </p:nvSpPr>
        <p:spPr>
          <a:xfrm>
            <a:off x="14856122" y="103254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Research on plight of single moms</a:t>
            </a:r>
          </a:p>
        </p:txBody>
      </p:sp>
      <p:sp>
        <p:nvSpPr>
          <p:cNvPr id="239" name="Rectangle 238">
            <a:extLst>
              <a:ext uri="{FF2B5EF4-FFF2-40B4-BE49-F238E27FC236}">
                <a16:creationId xmlns:a16="http://schemas.microsoft.com/office/drawing/2014/main" id="{50794428-363D-6F4F-8B65-3B2E931D945E}"/>
              </a:ext>
            </a:extLst>
          </p:cNvPr>
          <p:cNvSpPr/>
          <p:nvPr/>
        </p:nvSpPr>
        <p:spPr>
          <a:xfrm>
            <a:off x="16664474" y="103254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Birthday card and YMAD</a:t>
            </a:r>
          </a:p>
        </p:txBody>
      </p:sp>
      <p:sp>
        <p:nvSpPr>
          <p:cNvPr id="240" name="Rectangle 239">
            <a:extLst>
              <a:ext uri="{FF2B5EF4-FFF2-40B4-BE49-F238E27FC236}">
                <a16:creationId xmlns:a16="http://schemas.microsoft.com/office/drawing/2014/main" id="{67F9B26F-90AF-8F48-90BD-54C38E3B514C}"/>
              </a:ext>
            </a:extLst>
          </p:cNvPr>
          <p:cNvSpPr/>
          <p:nvPr/>
        </p:nvSpPr>
        <p:spPr>
          <a:xfrm>
            <a:off x="18489946" y="10325447"/>
            <a:ext cx="1669782" cy="168431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Ground breaking ceremony, visit with new mom</a:t>
            </a:r>
          </a:p>
        </p:txBody>
      </p:sp>
      <p:sp>
        <p:nvSpPr>
          <p:cNvPr id="241" name="Rectangle 240">
            <a:extLst>
              <a:ext uri="{FF2B5EF4-FFF2-40B4-BE49-F238E27FC236}">
                <a16:creationId xmlns:a16="http://schemas.microsoft.com/office/drawing/2014/main" id="{7C4135F7-7015-DC4C-B287-502CB1170D01}"/>
              </a:ext>
            </a:extLst>
          </p:cNvPr>
          <p:cNvSpPr/>
          <p:nvPr/>
        </p:nvSpPr>
        <p:spPr>
          <a:xfrm>
            <a:off x="20355348" y="103254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with possible special </a:t>
            </a:r>
            <a:r>
              <a:rPr lang="en-US" sz="2000" b="1" dirty="0">
                <a:solidFill>
                  <a:srgbClr val="B80001"/>
                </a:solidFill>
                <a:latin typeface="Montserrat" pitchFamily="2" charset="77"/>
                <a:cs typeface="Helvetica"/>
              </a:rPr>
              <a:t>ASK</a:t>
            </a:r>
          </a:p>
        </p:txBody>
      </p:sp>
      <p:sp>
        <p:nvSpPr>
          <p:cNvPr id="242" name="Rectangle 241">
            <a:extLst>
              <a:ext uri="{FF2B5EF4-FFF2-40B4-BE49-F238E27FC236}">
                <a16:creationId xmlns:a16="http://schemas.microsoft.com/office/drawing/2014/main" id="{7E532CB3-5972-4E47-A488-271BB76546C2}"/>
              </a:ext>
            </a:extLst>
          </p:cNvPr>
          <p:cNvSpPr/>
          <p:nvPr/>
        </p:nvSpPr>
        <p:spPr>
          <a:xfrm>
            <a:off x="22180820" y="103254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and gift of H of H child drawing</a:t>
            </a:r>
          </a:p>
        </p:txBody>
      </p:sp>
      <p:sp>
        <p:nvSpPr>
          <p:cNvPr id="243" name="Rectangle 242">
            <a:extLst>
              <a:ext uri="{FF2B5EF4-FFF2-40B4-BE49-F238E27FC236}">
                <a16:creationId xmlns:a16="http://schemas.microsoft.com/office/drawing/2014/main" id="{663FB0A7-CC56-E14E-BFE2-0B0B5034ABFF}"/>
              </a:ext>
            </a:extLst>
          </p:cNvPr>
          <p:cNvSpPr/>
          <p:nvPr/>
        </p:nvSpPr>
        <p:spPr>
          <a:xfrm>
            <a:off x="2026490" y="7444947"/>
            <a:ext cx="1669782" cy="707887"/>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touch</a:t>
            </a:r>
          </a:p>
        </p:txBody>
      </p:sp>
      <p:sp>
        <p:nvSpPr>
          <p:cNvPr id="244" name="Rectangle 243">
            <a:extLst>
              <a:ext uri="{FF2B5EF4-FFF2-40B4-BE49-F238E27FC236}">
                <a16:creationId xmlns:a16="http://schemas.microsoft.com/office/drawing/2014/main" id="{8CD2CF87-19C3-1A4E-AE88-BDF39F39ABB9}"/>
              </a:ext>
            </a:extLst>
          </p:cNvPr>
          <p:cNvSpPr/>
          <p:nvPr/>
        </p:nvSpPr>
        <p:spPr>
          <a:xfrm>
            <a:off x="3966052" y="74449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Email Internal Memo</a:t>
            </a:r>
          </a:p>
        </p:txBody>
      </p:sp>
      <p:sp>
        <p:nvSpPr>
          <p:cNvPr id="245" name="Rectangle 244">
            <a:extLst>
              <a:ext uri="{FF2B5EF4-FFF2-40B4-BE49-F238E27FC236}">
                <a16:creationId xmlns:a16="http://schemas.microsoft.com/office/drawing/2014/main" id="{AACD954B-7E49-0943-B7A3-9DC0E89048B6}"/>
              </a:ext>
            </a:extLst>
          </p:cNvPr>
          <p:cNvSpPr/>
          <p:nvPr/>
        </p:nvSpPr>
        <p:spPr>
          <a:xfrm>
            <a:off x="5808635" y="7444947"/>
            <a:ext cx="1669782" cy="1323439"/>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Email to invite to EDS Briefing</a:t>
            </a:r>
          </a:p>
        </p:txBody>
      </p:sp>
      <p:sp>
        <p:nvSpPr>
          <p:cNvPr id="246" name="Rectangle 245">
            <a:extLst>
              <a:ext uri="{FF2B5EF4-FFF2-40B4-BE49-F238E27FC236}">
                <a16:creationId xmlns:a16="http://schemas.microsoft.com/office/drawing/2014/main" id="{2ED428BB-306E-9D47-8A1F-44DA54C73D2E}"/>
              </a:ext>
            </a:extLst>
          </p:cNvPr>
          <p:cNvSpPr/>
          <p:nvPr/>
        </p:nvSpPr>
        <p:spPr>
          <a:xfrm>
            <a:off x="7656926" y="74449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person helped letter</a:t>
            </a:r>
          </a:p>
        </p:txBody>
      </p:sp>
      <p:sp>
        <p:nvSpPr>
          <p:cNvPr id="247" name="Rectangle 246">
            <a:extLst>
              <a:ext uri="{FF2B5EF4-FFF2-40B4-BE49-F238E27FC236}">
                <a16:creationId xmlns:a16="http://schemas.microsoft.com/office/drawing/2014/main" id="{7E678C9E-896A-F54D-BC56-9C74CDACCE5C}"/>
              </a:ext>
            </a:extLst>
          </p:cNvPr>
          <p:cNvSpPr/>
          <p:nvPr/>
        </p:nvSpPr>
        <p:spPr>
          <a:xfrm>
            <a:off x="9396824" y="7444947"/>
            <a:ext cx="1669782" cy="707887"/>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Birthday Card</a:t>
            </a:r>
            <a:endParaRPr lang="en-US" sz="2000" b="1" dirty="0">
              <a:solidFill>
                <a:srgbClr val="B80001"/>
              </a:solidFill>
              <a:latin typeface="Montserrat" pitchFamily="2" charset="77"/>
              <a:cs typeface="Helvetica"/>
            </a:endParaRPr>
          </a:p>
        </p:txBody>
      </p:sp>
      <p:sp>
        <p:nvSpPr>
          <p:cNvPr id="248" name="Rectangle 247">
            <a:extLst>
              <a:ext uri="{FF2B5EF4-FFF2-40B4-BE49-F238E27FC236}">
                <a16:creationId xmlns:a16="http://schemas.microsoft.com/office/drawing/2014/main" id="{73B32B7D-F52A-1C4A-BF15-FF495F8699A0}"/>
              </a:ext>
            </a:extLst>
          </p:cNvPr>
          <p:cNvSpPr/>
          <p:nvPr/>
        </p:nvSpPr>
        <p:spPr>
          <a:xfrm>
            <a:off x="11290750" y="74449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Visit program site – </a:t>
            </a:r>
            <a:r>
              <a:rPr lang="en-US" sz="2000" dirty="0" err="1">
                <a:solidFill>
                  <a:srgbClr val="1E1F25"/>
                </a:solidFill>
                <a:latin typeface="Montserrat Light" pitchFamily="2" charset="77"/>
                <a:cs typeface="Helvetica"/>
              </a:rPr>
              <a:t>opp</a:t>
            </a:r>
            <a:r>
              <a:rPr lang="en-US" sz="2000" dirty="0">
                <a:solidFill>
                  <a:srgbClr val="1E1F25"/>
                </a:solidFill>
                <a:latin typeface="Montserrat Light" pitchFamily="2" charset="77"/>
                <a:cs typeface="Helvetica"/>
              </a:rPr>
              <a:t> briefing</a:t>
            </a:r>
          </a:p>
        </p:txBody>
      </p:sp>
      <p:sp>
        <p:nvSpPr>
          <p:cNvPr id="249" name="Rectangle 248">
            <a:extLst>
              <a:ext uri="{FF2B5EF4-FFF2-40B4-BE49-F238E27FC236}">
                <a16:creationId xmlns:a16="http://schemas.microsoft.com/office/drawing/2014/main" id="{591C0C8B-2C53-4F41-A46E-8FE6627D0D97}"/>
              </a:ext>
            </a:extLst>
          </p:cNvPr>
          <p:cNvSpPr/>
          <p:nvPr/>
        </p:nvSpPr>
        <p:spPr>
          <a:xfrm>
            <a:off x="13007831" y="7444947"/>
            <a:ext cx="1669782" cy="707887"/>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plus </a:t>
            </a:r>
            <a:r>
              <a:rPr lang="en-US" sz="2000" b="1" dirty="0">
                <a:solidFill>
                  <a:srgbClr val="B80001"/>
                </a:solidFill>
                <a:latin typeface="Montserrat" pitchFamily="2" charset="77"/>
                <a:cs typeface="Helvetica"/>
              </a:rPr>
              <a:t>ASK</a:t>
            </a:r>
          </a:p>
        </p:txBody>
      </p:sp>
      <p:sp>
        <p:nvSpPr>
          <p:cNvPr id="250" name="Rectangle 249">
            <a:extLst>
              <a:ext uri="{FF2B5EF4-FFF2-40B4-BE49-F238E27FC236}">
                <a16:creationId xmlns:a16="http://schemas.microsoft.com/office/drawing/2014/main" id="{199D56C0-5538-974C-B125-D53403034B12}"/>
              </a:ext>
            </a:extLst>
          </p:cNvPr>
          <p:cNvSpPr/>
          <p:nvPr/>
        </p:nvSpPr>
        <p:spPr>
          <a:xfrm>
            <a:off x="14856122" y="74449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touch and thanks</a:t>
            </a:r>
          </a:p>
        </p:txBody>
      </p:sp>
      <p:sp>
        <p:nvSpPr>
          <p:cNvPr id="251" name="Rectangle 250">
            <a:extLst>
              <a:ext uri="{FF2B5EF4-FFF2-40B4-BE49-F238E27FC236}">
                <a16:creationId xmlns:a16="http://schemas.microsoft.com/office/drawing/2014/main" id="{61F1D83E-C38D-F74E-B0B4-7450F55621F7}"/>
              </a:ext>
            </a:extLst>
          </p:cNvPr>
          <p:cNvSpPr/>
          <p:nvPr/>
        </p:nvSpPr>
        <p:spPr>
          <a:xfrm>
            <a:off x="16664474" y="7444947"/>
            <a:ext cx="1669782" cy="1370952"/>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Ride along in EDS vehicle for demo</a:t>
            </a:r>
          </a:p>
        </p:txBody>
      </p:sp>
      <p:sp>
        <p:nvSpPr>
          <p:cNvPr id="252" name="Rectangle 251">
            <a:extLst>
              <a:ext uri="{FF2B5EF4-FFF2-40B4-BE49-F238E27FC236}">
                <a16:creationId xmlns:a16="http://schemas.microsoft.com/office/drawing/2014/main" id="{8965BD33-A76E-8F44-BF18-CAF2C7F7F4F1}"/>
              </a:ext>
            </a:extLst>
          </p:cNvPr>
          <p:cNvSpPr/>
          <p:nvPr/>
        </p:nvSpPr>
        <p:spPr>
          <a:xfrm>
            <a:off x="18489946" y="74449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with possible special </a:t>
            </a:r>
            <a:r>
              <a:rPr lang="en-US" sz="2000" b="1" dirty="0">
                <a:solidFill>
                  <a:srgbClr val="B80001"/>
                </a:solidFill>
                <a:latin typeface="Montserrat" pitchFamily="2" charset="77"/>
                <a:cs typeface="Helvetica"/>
              </a:rPr>
              <a:t>ASK</a:t>
            </a:r>
          </a:p>
        </p:txBody>
      </p:sp>
      <p:sp>
        <p:nvSpPr>
          <p:cNvPr id="253" name="Rectangle 252">
            <a:extLst>
              <a:ext uri="{FF2B5EF4-FFF2-40B4-BE49-F238E27FC236}">
                <a16:creationId xmlns:a16="http://schemas.microsoft.com/office/drawing/2014/main" id="{822E2979-287E-9840-A626-9CC95AEB77F2}"/>
              </a:ext>
            </a:extLst>
          </p:cNvPr>
          <p:cNvSpPr/>
          <p:nvPr/>
        </p:nvSpPr>
        <p:spPr>
          <a:xfrm>
            <a:off x="20355347" y="7444947"/>
            <a:ext cx="1836875"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Send report back on EDS program</a:t>
            </a:r>
            <a:endParaRPr lang="en-US" sz="2000" dirty="0">
              <a:solidFill>
                <a:srgbClr val="B80001"/>
              </a:solidFill>
              <a:latin typeface="Montserrat" pitchFamily="2" charset="77"/>
              <a:cs typeface="Helvetica"/>
            </a:endParaRPr>
          </a:p>
        </p:txBody>
      </p:sp>
      <p:sp>
        <p:nvSpPr>
          <p:cNvPr id="254" name="Rectangle 253">
            <a:extLst>
              <a:ext uri="{FF2B5EF4-FFF2-40B4-BE49-F238E27FC236}">
                <a16:creationId xmlns:a16="http://schemas.microsoft.com/office/drawing/2014/main" id="{0B4BC2CA-DA95-294A-A1D1-9276A6A72DE1}"/>
              </a:ext>
            </a:extLst>
          </p:cNvPr>
          <p:cNvSpPr/>
          <p:nvPr/>
        </p:nvSpPr>
        <p:spPr>
          <a:xfrm>
            <a:off x="22180820" y="7444947"/>
            <a:ext cx="1669782" cy="1015663"/>
          </a:xfrm>
          <a:prstGeom prst="rect">
            <a:avLst/>
          </a:prstGeom>
        </p:spPr>
        <p:txBody>
          <a:bodyPr wrap="square">
            <a:spAutoFit/>
          </a:bodyPr>
          <a:lstStyle/>
          <a:p>
            <a:pPr defTabSz="914400"/>
            <a:r>
              <a:rPr lang="en-US" sz="2000" dirty="0">
                <a:solidFill>
                  <a:srgbClr val="1E1F25"/>
                </a:solidFill>
                <a:latin typeface="Montserrat Light" pitchFamily="2" charset="77"/>
                <a:cs typeface="Helvetica"/>
              </a:rPr>
              <a:t>YMAD – Book on the Poor</a:t>
            </a:r>
          </a:p>
        </p:txBody>
      </p:sp>
      <p:sp>
        <p:nvSpPr>
          <p:cNvPr id="255" name="Rectangle 254">
            <a:extLst>
              <a:ext uri="{FF2B5EF4-FFF2-40B4-BE49-F238E27FC236}">
                <a16:creationId xmlns:a16="http://schemas.microsoft.com/office/drawing/2014/main" id="{BE9742C1-4E51-FA4E-B2DA-5C97AE547D61}"/>
              </a:ext>
            </a:extLst>
          </p:cNvPr>
          <p:cNvSpPr/>
          <p:nvPr/>
        </p:nvSpPr>
        <p:spPr>
          <a:xfrm>
            <a:off x="160111" y="10135243"/>
            <a:ext cx="1646918" cy="830997"/>
          </a:xfrm>
          <a:prstGeom prst="rect">
            <a:avLst/>
          </a:prstGeom>
        </p:spPr>
        <p:txBody>
          <a:bodyPr wrap="square">
            <a:spAutoFit/>
          </a:bodyPr>
          <a:lstStyle/>
          <a:p>
            <a:pPr algn="r" defTabSz="914400"/>
            <a:r>
              <a:rPr lang="en-US" sz="2400" b="1" dirty="0">
                <a:solidFill>
                  <a:srgbClr val="87C947"/>
                </a:solidFill>
                <a:latin typeface="Montserrat" pitchFamily="2" charset="77"/>
                <a:cs typeface="Helvetica"/>
              </a:rPr>
              <a:t>Betty Richards</a:t>
            </a:r>
          </a:p>
        </p:txBody>
      </p:sp>
      <p:sp>
        <p:nvSpPr>
          <p:cNvPr id="256" name="Rectangle 255">
            <a:extLst>
              <a:ext uri="{FF2B5EF4-FFF2-40B4-BE49-F238E27FC236}">
                <a16:creationId xmlns:a16="http://schemas.microsoft.com/office/drawing/2014/main" id="{FE6CDA78-7C29-B347-BDE2-92D0FF4917E5}"/>
              </a:ext>
            </a:extLst>
          </p:cNvPr>
          <p:cNvSpPr/>
          <p:nvPr/>
        </p:nvSpPr>
        <p:spPr>
          <a:xfrm>
            <a:off x="181882" y="7369629"/>
            <a:ext cx="1646918" cy="830997"/>
          </a:xfrm>
          <a:prstGeom prst="rect">
            <a:avLst/>
          </a:prstGeom>
        </p:spPr>
        <p:txBody>
          <a:bodyPr wrap="square">
            <a:spAutoFit/>
          </a:bodyPr>
          <a:lstStyle/>
          <a:p>
            <a:pPr algn="r" defTabSz="914400"/>
            <a:r>
              <a:rPr lang="en-US" sz="2400" b="1" dirty="0">
                <a:solidFill>
                  <a:srgbClr val="74A8C7"/>
                </a:solidFill>
                <a:latin typeface="Montserrat" pitchFamily="2" charset="77"/>
                <a:cs typeface="Helvetica"/>
              </a:rPr>
              <a:t>Paul</a:t>
            </a:r>
          </a:p>
          <a:p>
            <a:pPr algn="r" defTabSz="914400"/>
            <a:r>
              <a:rPr lang="en-US" sz="2400" b="1" dirty="0">
                <a:solidFill>
                  <a:srgbClr val="74A8C7"/>
                </a:solidFill>
                <a:latin typeface="Montserrat" pitchFamily="2" charset="77"/>
                <a:cs typeface="Helvetica"/>
              </a:rPr>
              <a:t>Smith</a:t>
            </a:r>
          </a:p>
        </p:txBody>
      </p:sp>
      <p:sp>
        <p:nvSpPr>
          <p:cNvPr id="257" name="Rectangle 256">
            <a:extLst>
              <a:ext uri="{FF2B5EF4-FFF2-40B4-BE49-F238E27FC236}">
                <a16:creationId xmlns:a16="http://schemas.microsoft.com/office/drawing/2014/main" id="{D45FE903-56D0-8840-9E97-9116B0F65012}"/>
              </a:ext>
            </a:extLst>
          </p:cNvPr>
          <p:cNvSpPr/>
          <p:nvPr/>
        </p:nvSpPr>
        <p:spPr>
          <a:xfrm>
            <a:off x="1962076"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59" name="Rectangle 258">
            <a:extLst>
              <a:ext uri="{FF2B5EF4-FFF2-40B4-BE49-F238E27FC236}">
                <a16:creationId xmlns:a16="http://schemas.microsoft.com/office/drawing/2014/main" id="{622B9054-7086-D940-AD60-2D97F22734A2}"/>
              </a:ext>
            </a:extLst>
          </p:cNvPr>
          <p:cNvSpPr/>
          <p:nvPr/>
        </p:nvSpPr>
        <p:spPr>
          <a:xfrm>
            <a:off x="9339775"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60" name="Rectangle 259">
            <a:extLst>
              <a:ext uri="{FF2B5EF4-FFF2-40B4-BE49-F238E27FC236}">
                <a16:creationId xmlns:a16="http://schemas.microsoft.com/office/drawing/2014/main" id="{91824816-EB6C-E94E-AAC4-55C23B74CBFB}"/>
              </a:ext>
            </a:extLst>
          </p:cNvPr>
          <p:cNvSpPr/>
          <p:nvPr/>
        </p:nvSpPr>
        <p:spPr>
          <a:xfrm>
            <a:off x="12888035" y="7336972"/>
            <a:ext cx="1848288" cy="1502229"/>
          </a:xfrm>
          <a:prstGeom prst="rect">
            <a:avLst/>
          </a:prstGeom>
          <a:solidFill>
            <a:srgbClr val="2A3137">
              <a:alpha val="10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63" name="Rectangle 262">
            <a:extLst>
              <a:ext uri="{FF2B5EF4-FFF2-40B4-BE49-F238E27FC236}">
                <a16:creationId xmlns:a16="http://schemas.microsoft.com/office/drawing/2014/main" id="{182BC139-D913-1A4A-85E2-5A578C2FCB73}"/>
              </a:ext>
            </a:extLst>
          </p:cNvPr>
          <p:cNvSpPr/>
          <p:nvPr/>
        </p:nvSpPr>
        <p:spPr>
          <a:xfrm>
            <a:off x="1959428" y="6683829"/>
            <a:ext cx="21902057" cy="653143"/>
          </a:xfrm>
          <a:prstGeom prst="rect">
            <a:avLst/>
          </a:prstGeom>
          <a:solidFill>
            <a:srgbClr val="74A8C7"/>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64" name="Rectangle 263">
            <a:extLst>
              <a:ext uri="{FF2B5EF4-FFF2-40B4-BE49-F238E27FC236}">
                <a16:creationId xmlns:a16="http://schemas.microsoft.com/office/drawing/2014/main" id="{7F99ED14-D566-DE40-BF22-CE32DC3D8300}"/>
              </a:ext>
            </a:extLst>
          </p:cNvPr>
          <p:cNvSpPr/>
          <p:nvPr/>
        </p:nvSpPr>
        <p:spPr>
          <a:xfrm>
            <a:off x="2132455"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JAN</a:t>
            </a:r>
            <a:endParaRPr lang="en-US" sz="2000" dirty="0">
              <a:solidFill>
                <a:prstClr val="white"/>
              </a:solidFill>
              <a:latin typeface="Montserrat Light" pitchFamily="2" charset="77"/>
              <a:cs typeface="Helvetica"/>
            </a:endParaRPr>
          </a:p>
        </p:txBody>
      </p:sp>
      <p:sp>
        <p:nvSpPr>
          <p:cNvPr id="265" name="Rectangle 264">
            <a:extLst>
              <a:ext uri="{FF2B5EF4-FFF2-40B4-BE49-F238E27FC236}">
                <a16:creationId xmlns:a16="http://schemas.microsoft.com/office/drawing/2014/main" id="{BE4F48E1-54F8-B84E-8DE6-45A609DB0E56}"/>
              </a:ext>
            </a:extLst>
          </p:cNvPr>
          <p:cNvSpPr/>
          <p:nvPr/>
        </p:nvSpPr>
        <p:spPr>
          <a:xfrm>
            <a:off x="3956070"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FEB</a:t>
            </a:r>
            <a:endParaRPr lang="en-US" sz="2000" dirty="0">
              <a:solidFill>
                <a:prstClr val="white"/>
              </a:solidFill>
              <a:latin typeface="Montserrat Light" pitchFamily="2" charset="77"/>
              <a:cs typeface="Helvetica"/>
            </a:endParaRPr>
          </a:p>
        </p:txBody>
      </p:sp>
      <p:sp>
        <p:nvSpPr>
          <p:cNvPr id="266" name="Rectangle 265">
            <a:extLst>
              <a:ext uri="{FF2B5EF4-FFF2-40B4-BE49-F238E27FC236}">
                <a16:creationId xmlns:a16="http://schemas.microsoft.com/office/drawing/2014/main" id="{885528B3-A4FD-D444-9C52-3CF556268805}"/>
              </a:ext>
            </a:extLst>
          </p:cNvPr>
          <p:cNvSpPr/>
          <p:nvPr/>
        </p:nvSpPr>
        <p:spPr>
          <a:xfrm>
            <a:off x="7603301"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APR</a:t>
            </a:r>
            <a:endParaRPr lang="en-US" sz="2000" dirty="0">
              <a:solidFill>
                <a:prstClr val="white"/>
              </a:solidFill>
              <a:latin typeface="Montserrat Light" pitchFamily="2" charset="77"/>
              <a:cs typeface="Helvetica"/>
            </a:endParaRPr>
          </a:p>
        </p:txBody>
      </p:sp>
      <p:sp>
        <p:nvSpPr>
          <p:cNvPr id="267" name="Rectangle 266">
            <a:extLst>
              <a:ext uri="{FF2B5EF4-FFF2-40B4-BE49-F238E27FC236}">
                <a16:creationId xmlns:a16="http://schemas.microsoft.com/office/drawing/2014/main" id="{83497C30-269B-8244-97D4-20BB572AD804}"/>
              </a:ext>
            </a:extLst>
          </p:cNvPr>
          <p:cNvSpPr/>
          <p:nvPr/>
        </p:nvSpPr>
        <p:spPr>
          <a:xfrm>
            <a:off x="9426917"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MAY</a:t>
            </a:r>
            <a:endParaRPr lang="en-US" sz="2000" dirty="0">
              <a:solidFill>
                <a:prstClr val="white"/>
              </a:solidFill>
              <a:latin typeface="Montserrat Light" pitchFamily="2" charset="77"/>
              <a:cs typeface="Helvetica"/>
            </a:endParaRPr>
          </a:p>
        </p:txBody>
      </p:sp>
      <p:sp>
        <p:nvSpPr>
          <p:cNvPr id="268" name="Rectangle 267">
            <a:extLst>
              <a:ext uri="{FF2B5EF4-FFF2-40B4-BE49-F238E27FC236}">
                <a16:creationId xmlns:a16="http://schemas.microsoft.com/office/drawing/2014/main" id="{4251A431-4793-8344-90DD-3C23185AB58E}"/>
              </a:ext>
            </a:extLst>
          </p:cNvPr>
          <p:cNvSpPr/>
          <p:nvPr/>
        </p:nvSpPr>
        <p:spPr>
          <a:xfrm>
            <a:off x="11250532"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JUN</a:t>
            </a:r>
            <a:endParaRPr lang="en-US" sz="2000" dirty="0">
              <a:solidFill>
                <a:prstClr val="white"/>
              </a:solidFill>
              <a:latin typeface="Montserrat Light" pitchFamily="2" charset="77"/>
              <a:cs typeface="Helvetica"/>
            </a:endParaRPr>
          </a:p>
        </p:txBody>
      </p:sp>
      <p:sp>
        <p:nvSpPr>
          <p:cNvPr id="269" name="Rectangle 268">
            <a:extLst>
              <a:ext uri="{FF2B5EF4-FFF2-40B4-BE49-F238E27FC236}">
                <a16:creationId xmlns:a16="http://schemas.microsoft.com/office/drawing/2014/main" id="{8842B014-6C12-F64A-BC56-0D0C40DF0EF2}"/>
              </a:ext>
            </a:extLst>
          </p:cNvPr>
          <p:cNvSpPr/>
          <p:nvPr/>
        </p:nvSpPr>
        <p:spPr>
          <a:xfrm>
            <a:off x="14897764"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AUG</a:t>
            </a:r>
            <a:endParaRPr lang="en-US" sz="2000" dirty="0">
              <a:solidFill>
                <a:prstClr val="white"/>
              </a:solidFill>
              <a:latin typeface="Montserrat Light" pitchFamily="2" charset="77"/>
              <a:cs typeface="Helvetica"/>
            </a:endParaRPr>
          </a:p>
        </p:txBody>
      </p:sp>
      <p:sp>
        <p:nvSpPr>
          <p:cNvPr id="270" name="Rectangle 269">
            <a:extLst>
              <a:ext uri="{FF2B5EF4-FFF2-40B4-BE49-F238E27FC236}">
                <a16:creationId xmlns:a16="http://schemas.microsoft.com/office/drawing/2014/main" id="{5630A116-F3BF-5141-9C3A-C4F367F97E41}"/>
              </a:ext>
            </a:extLst>
          </p:cNvPr>
          <p:cNvSpPr/>
          <p:nvPr/>
        </p:nvSpPr>
        <p:spPr>
          <a:xfrm>
            <a:off x="16721379"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SEPT</a:t>
            </a:r>
            <a:endParaRPr lang="en-US" sz="2000" dirty="0">
              <a:solidFill>
                <a:prstClr val="white"/>
              </a:solidFill>
              <a:latin typeface="Montserrat Light" pitchFamily="2" charset="77"/>
              <a:cs typeface="Helvetica"/>
            </a:endParaRPr>
          </a:p>
        </p:txBody>
      </p:sp>
      <p:sp>
        <p:nvSpPr>
          <p:cNvPr id="271" name="Rectangle 270">
            <a:extLst>
              <a:ext uri="{FF2B5EF4-FFF2-40B4-BE49-F238E27FC236}">
                <a16:creationId xmlns:a16="http://schemas.microsoft.com/office/drawing/2014/main" id="{F5DF1EF1-FCB1-CB4B-9FDC-57F9433C1182}"/>
              </a:ext>
            </a:extLst>
          </p:cNvPr>
          <p:cNvSpPr/>
          <p:nvPr/>
        </p:nvSpPr>
        <p:spPr>
          <a:xfrm>
            <a:off x="18544995"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OCT</a:t>
            </a:r>
            <a:endParaRPr lang="en-US" sz="2000" dirty="0">
              <a:solidFill>
                <a:prstClr val="white"/>
              </a:solidFill>
              <a:latin typeface="Montserrat Light" pitchFamily="2" charset="77"/>
              <a:cs typeface="Helvetica"/>
            </a:endParaRPr>
          </a:p>
        </p:txBody>
      </p:sp>
      <p:sp>
        <p:nvSpPr>
          <p:cNvPr id="272" name="Rectangle 271">
            <a:extLst>
              <a:ext uri="{FF2B5EF4-FFF2-40B4-BE49-F238E27FC236}">
                <a16:creationId xmlns:a16="http://schemas.microsoft.com/office/drawing/2014/main" id="{226484B1-9D87-4B47-BFB3-3B72F35A8B8A}"/>
              </a:ext>
            </a:extLst>
          </p:cNvPr>
          <p:cNvSpPr/>
          <p:nvPr/>
        </p:nvSpPr>
        <p:spPr>
          <a:xfrm>
            <a:off x="22192223"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DEC</a:t>
            </a:r>
            <a:endParaRPr lang="en-US" sz="2000" dirty="0">
              <a:solidFill>
                <a:prstClr val="white"/>
              </a:solidFill>
              <a:latin typeface="Montserrat Light" pitchFamily="2" charset="77"/>
              <a:cs typeface="Helvetica"/>
            </a:endParaRPr>
          </a:p>
        </p:txBody>
      </p:sp>
      <p:sp>
        <p:nvSpPr>
          <p:cNvPr id="273" name="Rectangle 272">
            <a:extLst>
              <a:ext uri="{FF2B5EF4-FFF2-40B4-BE49-F238E27FC236}">
                <a16:creationId xmlns:a16="http://schemas.microsoft.com/office/drawing/2014/main" id="{002B0E06-64B1-5C47-9BE6-DE483B55AB09}"/>
              </a:ext>
            </a:extLst>
          </p:cNvPr>
          <p:cNvSpPr/>
          <p:nvPr/>
        </p:nvSpPr>
        <p:spPr>
          <a:xfrm>
            <a:off x="5779686"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MAR</a:t>
            </a:r>
            <a:endParaRPr lang="en-US" sz="2000" dirty="0">
              <a:solidFill>
                <a:prstClr val="white"/>
              </a:solidFill>
              <a:latin typeface="Montserrat Light" pitchFamily="2" charset="77"/>
              <a:cs typeface="Helvetica"/>
            </a:endParaRPr>
          </a:p>
        </p:txBody>
      </p:sp>
      <p:sp>
        <p:nvSpPr>
          <p:cNvPr id="274" name="Rectangle 273">
            <a:extLst>
              <a:ext uri="{FF2B5EF4-FFF2-40B4-BE49-F238E27FC236}">
                <a16:creationId xmlns:a16="http://schemas.microsoft.com/office/drawing/2014/main" id="{882E4A10-EAEB-6A4C-BAF9-0D942C24F4A0}"/>
              </a:ext>
            </a:extLst>
          </p:cNvPr>
          <p:cNvSpPr/>
          <p:nvPr/>
        </p:nvSpPr>
        <p:spPr>
          <a:xfrm>
            <a:off x="13074148"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JUL</a:t>
            </a:r>
            <a:endParaRPr lang="en-US" sz="2000" dirty="0">
              <a:solidFill>
                <a:prstClr val="white"/>
              </a:solidFill>
              <a:latin typeface="Montserrat Light" pitchFamily="2" charset="77"/>
              <a:cs typeface="Helvetica"/>
            </a:endParaRPr>
          </a:p>
        </p:txBody>
      </p:sp>
      <p:sp>
        <p:nvSpPr>
          <p:cNvPr id="275" name="Rectangle 274">
            <a:extLst>
              <a:ext uri="{FF2B5EF4-FFF2-40B4-BE49-F238E27FC236}">
                <a16:creationId xmlns:a16="http://schemas.microsoft.com/office/drawing/2014/main" id="{22E3CBF0-6262-FF44-B8AC-C4D4B7FBB5B2}"/>
              </a:ext>
            </a:extLst>
          </p:cNvPr>
          <p:cNvSpPr/>
          <p:nvPr/>
        </p:nvSpPr>
        <p:spPr>
          <a:xfrm>
            <a:off x="20368610" y="68171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NOV</a:t>
            </a:r>
            <a:endParaRPr lang="en-US" sz="2000" dirty="0">
              <a:solidFill>
                <a:prstClr val="white"/>
              </a:solidFill>
              <a:latin typeface="Montserrat Light" pitchFamily="2" charset="77"/>
              <a:cs typeface="Helvetica"/>
            </a:endParaRPr>
          </a:p>
        </p:txBody>
      </p:sp>
      <p:sp>
        <p:nvSpPr>
          <p:cNvPr id="276" name="Rectangle 275">
            <a:extLst>
              <a:ext uri="{FF2B5EF4-FFF2-40B4-BE49-F238E27FC236}">
                <a16:creationId xmlns:a16="http://schemas.microsoft.com/office/drawing/2014/main" id="{C5A122A1-4902-7946-8D2A-7A5605AA36B8}"/>
              </a:ext>
            </a:extLst>
          </p:cNvPr>
          <p:cNvSpPr/>
          <p:nvPr/>
        </p:nvSpPr>
        <p:spPr>
          <a:xfrm>
            <a:off x="1959428" y="9503229"/>
            <a:ext cx="21902057" cy="653143"/>
          </a:xfrm>
          <a:prstGeom prst="rect">
            <a:avLst/>
          </a:prstGeom>
          <a:solidFill>
            <a:srgbClr val="87C947"/>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77" name="Rectangle 276">
            <a:extLst>
              <a:ext uri="{FF2B5EF4-FFF2-40B4-BE49-F238E27FC236}">
                <a16:creationId xmlns:a16="http://schemas.microsoft.com/office/drawing/2014/main" id="{670DD85E-EB9C-FB48-91D5-1BD8B9EC8AF1}"/>
              </a:ext>
            </a:extLst>
          </p:cNvPr>
          <p:cNvSpPr/>
          <p:nvPr/>
        </p:nvSpPr>
        <p:spPr>
          <a:xfrm>
            <a:off x="2132455"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JAN</a:t>
            </a:r>
            <a:endParaRPr lang="en-US" sz="2000" dirty="0">
              <a:solidFill>
                <a:prstClr val="white"/>
              </a:solidFill>
              <a:latin typeface="Montserrat Light" pitchFamily="2" charset="77"/>
              <a:cs typeface="Helvetica"/>
            </a:endParaRPr>
          </a:p>
        </p:txBody>
      </p:sp>
      <p:sp>
        <p:nvSpPr>
          <p:cNvPr id="278" name="Rectangle 277">
            <a:extLst>
              <a:ext uri="{FF2B5EF4-FFF2-40B4-BE49-F238E27FC236}">
                <a16:creationId xmlns:a16="http://schemas.microsoft.com/office/drawing/2014/main" id="{08775F76-FCFD-324C-A232-684C14DE8003}"/>
              </a:ext>
            </a:extLst>
          </p:cNvPr>
          <p:cNvSpPr/>
          <p:nvPr/>
        </p:nvSpPr>
        <p:spPr>
          <a:xfrm>
            <a:off x="3956070"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FEB</a:t>
            </a:r>
            <a:endParaRPr lang="en-US" sz="2000" dirty="0">
              <a:solidFill>
                <a:prstClr val="white"/>
              </a:solidFill>
              <a:latin typeface="Montserrat Light" pitchFamily="2" charset="77"/>
              <a:cs typeface="Helvetica"/>
            </a:endParaRPr>
          </a:p>
        </p:txBody>
      </p:sp>
      <p:sp>
        <p:nvSpPr>
          <p:cNvPr id="279" name="Rectangle 278">
            <a:extLst>
              <a:ext uri="{FF2B5EF4-FFF2-40B4-BE49-F238E27FC236}">
                <a16:creationId xmlns:a16="http://schemas.microsoft.com/office/drawing/2014/main" id="{11EBC476-305D-8646-A378-5F9DB3A5B0DD}"/>
              </a:ext>
            </a:extLst>
          </p:cNvPr>
          <p:cNvSpPr/>
          <p:nvPr/>
        </p:nvSpPr>
        <p:spPr>
          <a:xfrm>
            <a:off x="7603301"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APR</a:t>
            </a:r>
            <a:endParaRPr lang="en-US" sz="2000" dirty="0">
              <a:solidFill>
                <a:prstClr val="white"/>
              </a:solidFill>
              <a:latin typeface="Montserrat Light" pitchFamily="2" charset="77"/>
              <a:cs typeface="Helvetica"/>
            </a:endParaRPr>
          </a:p>
        </p:txBody>
      </p:sp>
      <p:sp>
        <p:nvSpPr>
          <p:cNvPr id="280" name="Rectangle 279">
            <a:extLst>
              <a:ext uri="{FF2B5EF4-FFF2-40B4-BE49-F238E27FC236}">
                <a16:creationId xmlns:a16="http://schemas.microsoft.com/office/drawing/2014/main" id="{24DDC9A8-2A17-314C-BB85-C518142E9897}"/>
              </a:ext>
            </a:extLst>
          </p:cNvPr>
          <p:cNvSpPr/>
          <p:nvPr/>
        </p:nvSpPr>
        <p:spPr>
          <a:xfrm>
            <a:off x="9426917"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MAY</a:t>
            </a:r>
            <a:endParaRPr lang="en-US" sz="2000" dirty="0">
              <a:solidFill>
                <a:prstClr val="white"/>
              </a:solidFill>
              <a:latin typeface="Montserrat Light" pitchFamily="2" charset="77"/>
              <a:cs typeface="Helvetica"/>
            </a:endParaRPr>
          </a:p>
        </p:txBody>
      </p:sp>
      <p:sp>
        <p:nvSpPr>
          <p:cNvPr id="281" name="Rectangle 280">
            <a:extLst>
              <a:ext uri="{FF2B5EF4-FFF2-40B4-BE49-F238E27FC236}">
                <a16:creationId xmlns:a16="http://schemas.microsoft.com/office/drawing/2014/main" id="{01035C81-578A-7E4C-95EB-F887B62D0474}"/>
              </a:ext>
            </a:extLst>
          </p:cNvPr>
          <p:cNvSpPr/>
          <p:nvPr/>
        </p:nvSpPr>
        <p:spPr>
          <a:xfrm>
            <a:off x="11250532"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JUN</a:t>
            </a:r>
            <a:endParaRPr lang="en-US" sz="2000" dirty="0">
              <a:solidFill>
                <a:prstClr val="white"/>
              </a:solidFill>
              <a:latin typeface="Montserrat Light" pitchFamily="2" charset="77"/>
              <a:cs typeface="Helvetica"/>
            </a:endParaRPr>
          </a:p>
        </p:txBody>
      </p:sp>
      <p:sp>
        <p:nvSpPr>
          <p:cNvPr id="282" name="Rectangle 281">
            <a:extLst>
              <a:ext uri="{FF2B5EF4-FFF2-40B4-BE49-F238E27FC236}">
                <a16:creationId xmlns:a16="http://schemas.microsoft.com/office/drawing/2014/main" id="{DDC6F11B-4A39-7040-B692-562FB1B83672}"/>
              </a:ext>
            </a:extLst>
          </p:cNvPr>
          <p:cNvSpPr/>
          <p:nvPr/>
        </p:nvSpPr>
        <p:spPr>
          <a:xfrm>
            <a:off x="14897764"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AUG</a:t>
            </a:r>
            <a:endParaRPr lang="en-US" sz="2000" dirty="0">
              <a:solidFill>
                <a:prstClr val="white"/>
              </a:solidFill>
              <a:latin typeface="Montserrat Light" pitchFamily="2" charset="77"/>
              <a:cs typeface="Helvetica"/>
            </a:endParaRPr>
          </a:p>
        </p:txBody>
      </p:sp>
      <p:sp>
        <p:nvSpPr>
          <p:cNvPr id="283" name="Rectangle 282">
            <a:extLst>
              <a:ext uri="{FF2B5EF4-FFF2-40B4-BE49-F238E27FC236}">
                <a16:creationId xmlns:a16="http://schemas.microsoft.com/office/drawing/2014/main" id="{8319B87E-DCA0-7541-BC79-09582E16FA6D}"/>
              </a:ext>
            </a:extLst>
          </p:cNvPr>
          <p:cNvSpPr/>
          <p:nvPr/>
        </p:nvSpPr>
        <p:spPr>
          <a:xfrm>
            <a:off x="16721379"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SEPT</a:t>
            </a:r>
            <a:endParaRPr lang="en-US" sz="2000" dirty="0">
              <a:solidFill>
                <a:prstClr val="white"/>
              </a:solidFill>
              <a:latin typeface="Montserrat Light" pitchFamily="2" charset="77"/>
              <a:cs typeface="Helvetica"/>
            </a:endParaRPr>
          </a:p>
        </p:txBody>
      </p:sp>
      <p:sp>
        <p:nvSpPr>
          <p:cNvPr id="284" name="Rectangle 283">
            <a:extLst>
              <a:ext uri="{FF2B5EF4-FFF2-40B4-BE49-F238E27FC236}">
                <a16:creationId xmlns:a16="http://schemas.microsoft.com/office/drawing/2014/main" id="{6D699BF3-171C-AE4F-A6EA-2FA697CFCD05}"/>
              </a:ext>
            </a:extLst>
          </p:cNvPr>
          <p:cNvSpPr/>
          <p:nvPr/>
        </p:nvSpPr>
        <p:spPr>
          <a:xfrm>
            <a:off x="18544995"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OCT</a:t>
            </a:r>
            <a:endParaRPr lang="en-US" sz="2000" dirty="0">
              <a:solidFill>
                <a:prstClr val="white"/>
              </a:solidFill>
              <a:latin typeface="Montserrat Light" pitchFamily="2" charset="77"/>
              <a:cs typeface="Helvetica"/>
            </a:endParaRPr>
          </a:p>
        </p:txBody>
      </p:sp>
      <p:sp>
        <p:nvSpPr>
          <p:cNvPr id="285" name="Rectangle 284">
            <a:extLst>
              <a:ext uri="{FF2B5EF4-FFF2-40B4-BE49-F238E27FC236}">
                <a16:creationId xmlns:a16="http://schemas.microsoft.com/office/drawing/2014/main" id="{A49C1F6D-B021-334C-97B7-F6C1C88052BF}"/>
              </a:ext>
            </a:extLst>
          </p:cNvPr>
          <p:cNvSpPr/>
          <p:nvPr/>
        </p:nvSpPr>
        <p:spPr>
          <a:xfrm>
            <a:off x="22192223"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DEC</a:t>
            </a:r>
            <a:endParaRPr lang="en-US" sz="2000" dirty="0">
              <a:solidFill>
                <a:prstClr val="white"/>
              </a:solidFill>
              <a:latin typeface="Montserrat Light" pitchFamily="2" charset="77"/>
              <a:cs typeface="Helvetica"/>
            </a:endParaRPr>
          </a:p>
        </p:txBody>
      </p:sp>
      <p:sp>
        <p:nvSpPr>
          <p:cNvPr id="286" name="Rectangle 285">
            <a:extLst>
              <a:ext uri="{FF2B5EF4-FFF2-40B4-BE49-F238E27FC236}">
                <a16:creationId xmlns:a16="http://schemas.microsoft.com/office/drawing/2014/main" id="{B924C011-E461-4A43-87A8-E73B37ED3F87}"/>
              </a:ext>
            </a:extLst>
          </p:cNvPr>
          <p:cNvSpPr/>
          <p:nvPr/>
        </p:nvSpPr>
        <p:spPr>
          <a:xfrm>
            <a:off x="5779686"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MAR</a:t>
            </a:r>
            <a:endParaRPr lang="en-US" sz="2000" dirty="0">
              <a:solidFill>
                <a:prstClr val="white"/>
              </a:solidFill>
              <a:latin typeface="Montserrat Light" pitchFamily="2" charset="77"/>
              <a:cs typeface="Helvetica"/>
            </a:endParaRPr>
          </a:p>
        </p:txBody>
      </p:sp>
      <p:sp>
        <p:nvSpPr>
          <p:cNvPr id="287" name="Rectangle 286">
            <a:extLst>
              <a:ext uri="{FF2B5EF4-FFF2-40B4-BE49-F238E27FC236}">
                <a16:creationId xmlns:a16="http://schemas.microsoft.com/office/drawing/2014/main" id="{F07F6A7E-D4A0-D641-990C-7A711B7A8CC6}"/>
              </a:ext>
            </a:extLst>
          </p:cNvPr>
          <p:cNvSpPr/>
          <p:nvPr/>
        </p:nvSpPr>
        <p:spPr>
          <a:xfrm>
            <a:off x="13074148"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JUL</a:t>
            </a:r>
            <a:endParaRPr lang="en-US" sz="2000" dirty="0">
              <a:solidFill>
                <a:prstClr val="white"/>
              </a:solidFill>
              <a:latin typeface="Montserrat Light" pitchFamily="2" charset="77"/>
              <a:cs typeface="Helvetica"/>
            </a:endParaRPr>
          </a:p>
        </p:txBody>
      </p:sp>
      <p:sp>
        <p:nvSpPr>
          <p:cNvPr id="288" name="Rectangle 287">
            <a:extLst>
              <a:ext uri="{FF2B5EF4-FFF2-40B4-BE49-F238E27FC236}">
                <a16:creationId xmlns:a16="http://schemas.microsoft.com/office/drawing/2014/main" id="{7A0FFE13-2905-FF4D-970F-4649D0BCE8D9}"/>
              </a:ext>
            </a:extLst>
          </p:cNvPr>
          <p:cNvSpPr/>
          <p:nvPr/>
        </p:nvSpPr>
        <p:spPr>
          <a:xfrm>
            <a:off x="20368610" y="9636519"/>
            <a:ext cx="1207705" cy="400110"/>
          </a:xfrm>
          <a:prstGeom prst="rect">
            <a:avLst/>
          </a:prstGeom>
        </p:spPr>
        <p:txBody>
          <a:bodyPr wrap="square">
            <a:spAutoFit/>
          </a:bodyPr>
          <a:lstStyle/>
          <a:p>
            <a:pPr defTabSz="914400"/>
            <a:r>
              <a:rPr lang="en-US" sz="2000" b="1" dirty="0">
                <a:solidFill>
                  <a:prstClr val="white"/>
                </a:solidFill>
                <a:latin typeface="Montserrat" pitchFamily="2" charset="77"/>
                <a:cs typeface="Helvetica"/>
              </a:rPr>
              <a:t>NOV</a:t>
            </a:r>
            <a:endParaRPr lang="en-US" sz="2000" dirty="0">
              <a:solidFill>
                <a:prstClr val="white"/>
              </a:solidFill>
              <a:latin typeface="Montserrat Light" pitchFamily="2" charset="77"/>
              <a:cs typeface="Helvetica"/>
            </a:endParaRPr>
          </a:p>
        </p:txBody>
      </p:sp>
      <p:sp>
        <p:nvSpPr>
          <p:cNvPr id="289" name="Rectangle 288">
            <a:extLst>
              <a:ext uri="{FF2B5EF4-FFF2-40B4-BE49-F238E27FC236}">
                <a16:creationId xmlns:a16="http://schemas.microsoft.com/office/drawing/2014/main" id="{81CB6C9A-634B-844D-B2B8-134BE011D96D}"/>
              </a:ext>
            </a:extLst>
          </p:cNvPr>
          <p:cNvSpPr/>
          <p:nvPr/>
        </p:nvSpPr>
        <p:spPr>
          <a:xfrm>
            <a:off x="1959428" y="8817430"/>
            <a:ext cx="21902057" cy="65314"/>
          </a:xfrm>
          <a:prstGeom prst="rect">
            <a:avLst/>
          </a:prstGeom>
          <a:solidFill>
            <a:srgbClr val="74A8C7"/>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
        <p:nvSpPr>
          <p:cNvPr id="290" name="Rectangle 289">
            <a:extLst>
              <a:ext uri="{FF2B5EF4-FFF2-40B4-BE49-F238E27FC236}">
                <a16:creationId xmlns:a16="http://schemas.microsoft.com/office/drawing/2014/main" id="{BDCAA220-AEDF-6A46-8159-7D72F2B1D9C2}"/>
              </a:ext>
            </a:extLst>
          </p:cNvPr>
          <p:cNvSpPr/>
          <p:nvPr/>
        </p:nvSpPr>
        <p:spPr>
          <a:xfrm>
            <a:off x="1959428" y="12246429"/>
            <a:ext cx="21902057" cy="65314"/>
          </a:xfrm>
          <a:prstGeom prst="rect">
            <a:avLst/>
          </a:prstGeom>
          <a:solidFill>
            <a:srgbClr val="87C947"/>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961876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FD3D8-8111-3E44-9CAD-40CBCD5385B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9317" t="5698" r="-131"/>
          <a:stretch/>
        </p:blipFill>
        <p:spPr>
          <a:xfrm>
            <a:off x="0" y="48126"/>
            <a:ext cx="24414480" cy="13716000"/>
          </a:xfrm>
          <a:prstGeom prst="rect">
            <a:avLst/>
          </a:prstGeom>
        </p:spPr>
      </p:pic>
      <p:sp>
        <p:nvSpPr>
          <p:cNvPr id="5" name="Rectangle 4">
            <a:extLst>
              <a:ext uri="{FF2B5EF4-FFF2-40B4-BE49-F238E27FC236}">
                <a16:creationId xmlns:a16="http://schemas.microsoft.com/office/drawing/2014/main" id="{1A973376-8A88-DD41-8F4F-2CFD17995027}"/>
              </a:ext>
            </a:extLst>
          </p:cNvPr>
          <p:cNvSpPr/>
          <p:nvPr/>
        </p:nvSpPr>
        <p:spPr>
          <a:xfrm>
            <a:off x="-68420" y="48126"/>
            <a:ext cx="24446070" cy="13716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chemeClr val="accent4">
                  <a:lumMod val="60000"/>
                  <a:lumOff val="40000"/>
                </a:schemeClr>
              </a:solidFill>
            </a:endParaRPr>
          </a:p>
        </p:txBody>
      </p:sp>
      <p:sp>
        <p:nvSpPr>
          <p:cNvPr id="4" name="Title 1">
            <a:extLst>
              <a:ext uri="{FF2B5EF4-FFF2-40B4-BE49-F238E27FC236}">
                <a16:creationId xmlns:a16="http://schemas.microsoft.com/office/drawing/2014/main" id="{43C48AEA-3BF0-5C4B-B3DA-2A1C09FC08DC}"/>
              </a:ext>
            </a:extLst>
          </p:cNvPr>
          <p:cNvSpPr txBox="1">
            <a:spLocks/>
          </p:cNvSpPr>
          <p:nvPr/>
        </p:nvSpPr>
        <p:spPr>
          <a:xfrm>
            <a:off x="216569" y="5011553"/>
            <a:ext cx="24377650" cy="4127863"/>
          </a:xfrm>
          <a:prstGeom prst="rect">
            <a:avLst/>
          </a:prstGeom>
          <a:effectLst>
            <a:outerShdw blurRad="50800" dist="38100" dir="2700000" algn="tl" rotWithShape="0">
              <a:prstClr val="black">
                <a:alpha val="40000"/>
              </a:prstClr>
            </a:outerShdw>
          </a:effectLst>
        </p:spPr>
        <p:txBody>
          <a:bodyPr>
            <a:no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algn="ctr">
              <a:lnSpc>
                <a:spcPts val="15000"/>
              </a:lnSpc>
            </a:pPr>
            <a:r>
              <a:rPr lang="en-US" sz="13000" b="1" dirty="0">
                <a:solidFill>
                  <a:schemeClr val="bg1"/>
                </a:solidFill>
                <a:latin typeface="Montserrat" pitchFamily="2" charset="77"/>
                <a:cs typeface="Helvetica"/>
              </a:rPr>
              <a:t>Create Compelling </a:t>
            </a:r>
          </a:p>
          <a:p>
            <a:pPr algn="ctr">
              <a:lnSpc>
                <a:spcPts val="15000"/>
              </a:lnSpc>
            </a:pPr>
            <a:r>
              <a:rPr lang="en-US" sz="13000" b="1" dirty="0">
                <a:solidFill>
                  <a:schemeClr val="bg1"/>
                </a:solidFill>
                <a:latin typeface="Montserrat" pitchFamily="2" charset="77"/>
                <a:cs typeface="Helvetica"/>
              </a:rPr>
              <a:t>Donor Offers</a:t>
            </a:r>
          </a:p>
        </p:txBody>
      </p:sp>
    </p:spTree>
    <p:extLst>
      <p:ext uri="{BB962C8B-B14F-4D97-AF65-F5344CB8AC3E}">
        <p14:creationId xmlns:p14="http://schemas.microsoft.com/office/powerpoint/2010/main" val="2183826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alking on a cell phone&#10;&#10;Description automatically generated">
            <a:extLst>
              <a:ext uri="{FF2B5EF4-FFF2-40B4-BE49-F238E27FC236}">
                <a16:creationId xmlns:a16="http://schemas.microsoft.com/office/drawing/2014/main" id="{FE915E55-E318-4448-960A-D841432F668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6694" t="382" r="38902" b="1689"/>
          <a:stretch/>
        </p:blipFill>
        <p:spPr>
          <a:xfrm>
            <a:off x="12893040" y="0"/>
            <a:ext cx="11430000" cy="13716000"/>
          </a:xfrm>
          <a:prstGeom prst="rect">
            <a:avLst/>
          </a:prstGeom>
        </p:spPr>
      </p:pic>
      <p:sp>
        <p:nvSpPr>
          <p:cNvPr id="2" name="Title 1">
            <a:extLst>
              <a:ext uri="{FF2B5EF4-FFF2-40B4-BE49-F238E27FC236}">
                <a16:creationId xmlns:a16="http://schemas.microsoft.com/office/drawing/2014/main" id="{30E53EEC-56A9-E942-B69B-DF9B2A371668}"/>
              </a:ext>
            </a:extLst>
          </p:cNvPr>
          <p:cNvSpPr>
            <a:spLocks noGrp="1"/>
          </p:cNvSpPr>
          <p:nvPr>
            <p:ph type="title"/>
          </p:nvPr>
        </p:nvSpPr>
        <p:spPr>
          <a:xfrm>
            <a:off x="1676400" y="3757252"/>
            <a:ext cx="9518822" cy="1241233"/>
          </a:xfrm>
        </p:spPr>
        <p:txBody>
          <a:bodyPr lIns="0"/>
          <a:lstStyle/>
          <a:p>
            <a:r>
              <a:rPr lang="en-US" b="1" dirty="0">
                <a:solidFill>
                  <a:srgbClr val="D49B3C"/>
                </a:solidFill>
              </a:rPr>
              <a:t>Definition</a:t>
            </a:r>
          </a:p>
        </p:txBody>
      </p:sp>
      <p:sp>
        <p:nvSpPr>
          <p:cNvPr id="3" name="Text Placeholder 2">
            <a:extLst>
              <a:ext uri="{FF2B5EF4-FFF2-40B4-BE49-F238E27FC236}">
                <a16:creationId xmlns:a16="http://schemas.microsoft.com/office/drawing/2014/main" id="{2841FBAC-8F0D-264F-99EE-4A16780CC2DF}"/>
              </a:ext>
            </a:extLst>
          </p:cNvPr>
          <p:cNvSpPr>
            <a:spLocks noGrp="1"/>
          </p:cNvSpPr>
          <p:nvPr>
            <p:ph type="body" sz="quarter" idx="12"/>
          </p:nvPr>
        </p:nvSpPr>
        <p:spPr>
          <a:xfrm>
            <a:off x="1674813" y="5910073"/>
            <a:ext cx="7469187" cy="4344270"/>
          </a:xfrm>
        </p:spPr>
        <p:txBody>
          <a:bodyPr lIns="0">
            <a:noAutofit/>
          </a:bodyPr>
          <a:lstStyle/>
          <a:p>
            <a:pPr>
              <a:lnSpc>
                <a:spcPct val="100000"/>
              </a:lnSpc>
            </a:pPr>
            <a:r>
              <a:rPr lang="en-US" b="0" cap="none" dirty="0">
                <a:solidFill>
                  <a:srgbClr val="2B3136"/>
                </a:solidFill>
              </a:rPr>
              <a:t>A donor offer is a compelling and persuasive story for support. </a:t>
            </a:r>
          </a:p>
        </p:txBody>
      </p:sp>
      <p:sp>
        <p:nvSpPr>
          <p:cNvPr id="20" name="Rectangle 19">
            <a:extLst>
              <a:ext uri="{FF2B5EF4-FFF2-40B4-BE49-F238E27FC236}">
                <a16:creationId xmlns:a16="http://schemas.microsoft.com/office/drawing/2014/main" id="{08E86758-F399-0E49-BA19-90BA72E868AE}"/>
              </a:ext>
            </a:extLst>
          </p:cNvPr>
          <p:cNvSpPr/>
          <p:nvPr/>
        </p:nvSpPr>
        <p:spPr>
          <a:xfrm>
            <a:off x="12893040" y="0"/>
            <a:ext cx="11430000" cy="13716000"/>
          </a:xfrm>
          <a:prstGeom prst="rect">
            <a:avLst/>
          </a:prstGeom>
          <a:solidFill>
            <a:srgbClr val="D88E1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Tree>
    <p:extLst>
      <p:ext uri="{BB962C8B-B14F-4D97-AF65-F5344CB8AC3E}">
        <p14:creationId xmlns:p14="http://schemas.microsoft.com/office/powerpoint/2010/main" val="1484507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5ED2B7-3CC5-D940-9DB5-630C02F3D006}"/>
              </a:ext>
            </a:extLst>
          </p:cNvPr>
          <p:cNvSpPr>
            <a:spLocks noGrp="1"/>
          </p:cNvSpPr>
          <p:nvPr>
            <p:ph type="title"/>
          </p:nvPr>
        </p:nvSpPr>
        <p:spPr>
          <a:xfrm>
            <a:off x="5081000" y="2978823"/>
            <a:ext cx="16017669" cy="2651125"/>
          </a:xfrm>
        </p:spPr>
        <p:txBody>
          <a:bodyPr/>
          <a:lstStyle/>
          <a:p>
            <a:r>
              <a:rPr lang="en-US" b="0" dirty="0"/>
              <a:t>Elements of a compelling offer.</a:t>
            </a:r>
          </a:p>
        </p:txBody>
      </p:sp>
      <p:sp>
        <p:nvSpPr>
          <p:cNvPr id="18" name="Title 1">
            <a:extLst>
              <a:ext uri="{FF2B5EF4-FFF2-40B4-BE49-F238E27FC236}">
                <a16:creationId xmlns:a16="http://schemas.microsoft.com/office/drawing/2014/main" id="{C4B3E10C-BBCD-BA48-87AB-84977F20AC73}"/>
              </a:ext>
            </a:extLst>
          </p:cNvPr>
          <p:cNvSpPr txBox="1">
            <a:spLocks/>
          </p:cNvSpPr>
          <p:nvPr/>
        </p:nvSpPr>
        <p:spPr>
          <a:xfrm>
            <a:off x="3923250" y="7349516"/>
            <a:ext cx="4337009" cy="4542244"/>
          </a:xfrm>
          <a:prstGeom prst="rect">
            <a:avLst/>
          </a:prstGeom>
        </p:spPr>
        <p:txBody>
          <a:bodyPr anchor="ctr" anchorCtr="0">
            <a:noAutofit/>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a:lnSpc>
                <a:spcPct val="80000"/>
              </a:lnSpc>
            </a:pPr>
            <a:r>
              <a:rPr lang="en-US" sz="4800" dirty="0">
                <a:solidFill>
                  <a:srgbClr val="D98D18"/>
                </a:solidFill>
              </a:rPr>
              <a:t>Compelling Need</a:t>
            </a:r>
          </a:p>
        </p:txBody>
      </p:sp>
      <p:sp>
        <p:nvSpPr>
          <p:cNvPr id="15" name="Title 1">
            <a:extLst>
              <a:ext uri="{FF2B5EF4-FFF2-40B4-BE49-F238E27FC236}">
                <a16:creationId xmlns:a16="http://schemas.microsoft.com/office/drawing/2014/main" id="{AC5257E8-7179-3549-A0B9-BB5FBD18191B}"/>
              </a:ext>
            </a:extLst>
          </p:cNvPr>
          <p:cNvSpPr txBox="1">
            <a:spLocks/>
          </p:cNvSpPr>
          <p:nvPr/>
        </p:nvSpPr>
        <p:spPr>
          <a:xfrm>
            <a:off x="10342202" y="7236344"/>
            <a:ext cx="4337009" cy="4542244"/>
          </a:xfrm>
          <a:prstGeom prst="rect">
            <a:avLst/>
          </a:prstGeom>
        </p:spPr>
        <p:txBody>
          <a:bodyPr anchor="ctr" anchorCtr="0">
            <a:noAutofit/>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a:lnSpc>
                <a:spcPct val="80000"/>
              </a:lnSpc>
            </a:pPr>
            <a:r>
              <a:rPr lang="en-US" sz="4800" dirty="0">
                <a:solidFill>
                  <a:srgbClr val="677885"/>
                </a:solidFill>
              </a:rPr>
              <a:t>Believable</a:t>
            </a:r>
            <a:br>
              <a:rPr lang="en-US" sz="4800" dirty="0">
                <a:solidFill>
                  <a:srgbClr val="677885"/>
                </a:solidFill>
              </a:rPr>
            </a:br>
            <a:r>
              <a:rPr lang="en-US" sz="4800" dirty="0">
                <a:solidFill>
                  <a:srgbClr val="677885"/>
                </a:solidFill>
              </a:rPr>
              <a:t>Solution</a:t>
            </a:r>
          </a:p>
        </p:txBody>
      </p:sp>
      <p:sp>
        <p:nvSpPr>
          <p:cNvPr id="16" name="Title 1">
            <a:extLst>
              <a:ext uri="{FF2B5EF4-FFF2-40B4-BE49-F238E27FC236}">
                <a16:creationId xmlns:a16="http://schemas.microsoft.com/office/drawing/2014/main" id="{C6F866C4-68D6-B14F-9959-A8DBDA995575}"/>
              </a:ext>
            </a:extLst>
          </p:cNvPr>
          <p:cNvSpPr txBox="1">
            <a:spLocks/>
          </p:cNvSpPr>
          <p:nvPr/>
        </p:nvSpPr>
        <p:spPr>
          <a:xfrm>
            <a:off x="16702301" y="7177965"/>
            <a:ext cx="4337009" cy="4542244"/>
          </a:xfrm>
          <a:prstGeom prst="rect">
            <a:avLst/>
          </a:prstGeom>
        </p:spPr>
        <p:txBody>
          <a:bodyPr anchor="ctr" anchorCtr="0">
            <a:noAutofit/>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a:lnSpc>
                <a:spcPct val="80000"/>
              </a:lnSpc>
            </a:pPr>
            <a:r>
              <a:rPr lang="en-US" sz="4800" dirty="0">
                <a:solidFill>
                  <a:srgbClr val="548235"/>
                </a:solidFill>
              </a:rPr>
              <a:t>Donor Adoption</a:t>
            </a:r>
          </a:p>
        </p:txBody>
      </p:sp>
      <p:sp>
        <p:nvSpPr>
          <p:cNvPr id="2" name="TextBox 1">
            <a:extLst>
              <a:ext uri="{FF2B5EF4-FFF2-40B4-BE49-F238E27FC236}">
                <a16:creationId xmlns:a16="http://schemas.microsoft.com/office/drawing/2014/main" id="{BA388D79-E1E1-5742-B2E2-7DC50145C59F}"/>
              </a:ext>
            </a:extLst>
          </p:cNvPr>
          <p:cNvSpPr txBox="1"/>
          <p:nvPr/>
        </p:nvSpPr>
        <p:spPr>
          <a:xfrm>
            <a:off x="15034142" y="8418247"/>
            <a:ext cx="1828800" cy="2015936"/>
          </a:xfrm>
          <a:prstGeom prst="rect">
            <a:avLst/>
          </a:prstGeom>
          <a:noFill/>
        </p:spPr>
        <p:txBody>
          <a:bodyPr wrap="square" rtlCol="0">
            <a:spAutoFit/>
          </a:bodyPr>
          <a:lstStyle/>
          <a:p>
            <a:r>
              <a:rPr lang="en-US" sz="12500" dirty="0">
                <a:solidFill>
                  <a:srgbClr val="FF0000"/>
                </a:solidFill>
              </a:rPr>
              <a:t>=</a:t>
            </a:r>
          </a:p>
        </p:txBody>
      </p:sp>
      <p:pic>
        <p:nvPicPr>
          <p:cNvPr id="10" name="Graphic 9">
            <a:extLst>
              <a:ext uri="{FF2B5EF4-FFF2-40B4-BE49-F238E27FC236}">
                <a16:creationId xmlns:a16="http://schemas.microsoft.com/office/drawing/2014/main" id="{8D24580C-07B5-084E-81D2-A78309A2AC19}"/>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93130" y="5488157"/>
            <a:ext cx="3722718" cy="3722718"/>
          </a:xfrm>
          <a:prstGeom prst="rect">
            <a:avLst/>
          </a:prstGeom>
        </p:spPr>
      </p:pic>
      <p:pic>
        <p:nvPicPr>
          <p:cNvPr id="12" name="Graphic 11">
            <a:extLst>
              <a:ext uri="{FF2B5EF4-FFF2-40B4-BE49-F238E27FC236}">
                <a16:creationId xmlns:a16="http://schemas.microsoft.com/office/drawing/2014/main" id="{5A6440A2-65A4-CA4D-994D-3448C134074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09989" y="5703497"/>
            <a:ext cx="3722718" cy="3722718"/>
          </a:xfrm>
          <a:prstGeom prst="rect">
            <a:avLst/>
          </a:prstGeom>
        </p:spPr>
      </p:pic>
      <p:pic>
        <p:nvPicPr>
          <p:cNvPr id="14" name="Graphic 13">
            <a:extLst>
              <a:ext uri="{FF2B5EF4-FFF2-40B4-BE49-F238E27FC236}">
                <a16:creationId xmlns:a16="http://schemas.microsoft.com/office/drawing/2014/main" id="{4494DC3C-A8A3-4843-B640-BBE8C6000E7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0840" y="5703497"/>
            <a:ext cx="3722718" cy="3722718"/>
          </a:xfrm>
          <a:prstGeom prst="rect">
            <a:avLst/>
          </a:prstGeom>
        </p:spPr>
      </p:pic>
      <p:sp>
        <p:nvSpPr>
          <p:cNvPr id="17" name="TextBox 16">
            <a:extLst>
              <a:ext uri="{FF2B5EF4-FFF2-40B4-BE49-F238E27FC236}">
                <a16:creationId xmlns:a16="http://schemas.microsoft.com/office/drawing/2014/main" id="{163C4CCE-C191-204C-BC76-38D5E5FE5F9D}"/>
              </a:ext>
            </a:extLst>
          </p:cNvPr>
          <p:cNvSpPr txBox="1"/>
          <p:nvPr/>
        </p:nvSpPr>
        <p:spPr>
          <a:xfrm>
            <a:off x="8942737" y="8495191"/>
            <a:ext cx="1828800" cy="1862048"/>
          </a:xfrm>
          <a:prstGeom prst="rect">
            <a:avLst/>
          </a:prstGeom>
          <a:noFill/>
        </p:spPr>
        <p:txBody>
          <a:bodyPr wrap="square" rtlCol="0">
            <a:spAutoFit/>
          </a:bodyPr>
          <a:lstStyle/>
          <a:p>
            <a:r>
              <a:rPr lang="en-US" sz="11500" dirty="0">
                <a:solidFill>
                  <a:srgbClr val="FF0000"/>
                </a:solidFill>
              </a:rPr>
              <a:t>+</a:t>
            </a:r>
          </a:p>
        </p:txBody>
      </p:sp>
    </p:spTree>
    <p:extLst>
      <p:ext uri="{BB962C8B-B14F-4D97-AF65-F5344CB8AC3E}">
        <p14:creationId xmlns:p14="http://schemas.microsoft.com/office/powerpoint/2010/main" val="68006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D84C981-79BB-384A-99A2-3EA0F5B14CF3}"/>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2748"/>
          <a:stretch/>
        </p:blipFill>
        <p:spPr>
          <a:xfrm>
            <a:off x="1" y="-1"/>
            <a:ext cx="24377650" cy="13718331"/>
          </a:xfrm>
        </p:spPr>
      </p:pic>
      <p:sp>
        <p:nvSpPr>
          <p:cNvPr id="3" name="Rectangle 2">
            <a:extLst>
              <a:ext uri="{FF2B5EF4-FFF2-40B4-BE49-F238E27FC236}">
                <a16:creationId xmlns:a16="http://schemas.microsoft.com/office/drawing/2014/main" id="{55169055-A362-B446-9AF7-4FFED20C9CF9}"/>
              </a:ext>
            </a:extLst>
          </p:cNvPr>
          <p:cNvSpPr/>
          <p:nvPr/>
        </p:nvSpPr>
        <p:spPr>
          <a:xfrm>
            <a:off x="0" y="0"/>
            <a:ext cx="24377650" cy="13716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white"/>
              </a:solidFill>
              <a:effectLst/>
              <a:uLnTx/>
              <a:uFillTx/>
              <a:latin typeface="Tw Cen MT"/>
              <a:ea typeface="+mn-ea"/>
              <a:cs typeface="+mn-cs"/>
            </a:endParaRPr>
          </a:p>
        </p:txBody>
      </p:sp>
      <p:sp>
        <p:nvSpPr>
          <p:cNvPr id="4" name="Title 1">
            <a:extLst>
              <a:ext uri="{FF2B5EF4-FFF2-40B4-BE49-F238E27FC236}">
                <a16:creationId xmlns:a16="http://schemas.microsoft.com/office/drawing/2014/main" id="{5CB2A589-7E8C-A34A-9C1C-D7C101801C89}"/>
              </a:ext>
            </a:extLst>
          </p:cNvPr>
          <p:cNvSpPr txBox="1">
            <a:spLocks/>
          </p:cNvSpPr>
          <p:nvPr/>
        </p:nvSpPr>
        <p:spPr>
          <a:xfrm>
            <a:off x="1537024" y="6408822"/>
            <a:ext cx="21736738" cy="3793958"/>
          </a:xfrm>
          <a:prstGeom prst="rect">
            <a:avLst/>
          </a:prstGeom>
        </p:spPr>
        <p:txBody>
          <a:bodyPr>
            <a:normAutofit fontScale="85000" lnSpcReduction="10000"/>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914400" rtl="0" eaLnBrk="1" fontAlgn="auto" latinLnBrk="0" hangingPunct="1">
              <a:lnSpc>
                <a:spcPts val="15000"/>
              </a:lnSpc>
              <a:spcBef>
                <a:spcPct val="0"/>
              </a:spcBef>
              <a:spcAft>
                <a:spcPts val="0"/>
              </a:spcAft>
              <a:buClrTx/>
              <a:buSzTx/>
              <a:buFontTx/>
              <a:buNone/>
              <a:tabLst/>
              <a:defRPr/>
            </a:pPr>
            <a:r>
              <a:rPr lang="en-US" sz="13000" b="1" dirty="0">
                <a:solidFill>
                  <a:prstClr val="white"/>
                </a:solidFill>
                <a:latin typeface="Montserrat" pitchFamily="2" charset="77"/>
                <a:cs typeface="Helvetica"/>
              </a:rPr>
              <a:t>Move Away From </a:t>
            </a:r>
            <a:r>
              <a:rPr kumimoji="0" lang="en-US" sz="13000" b="1" i="0" u="none" strike="noStrike" kern="1200" cap="none" spc="0" normalizeH="0" baseline="0" noProof="0" dirty="0">
                <a:ln>
                  <a:noFill/>
                </a:ln>
                <a:solidFill>
                  <a:prstClr val="white"/>
                </a:solidFill>
                <a:effectLst/>
                <a:uLnTx/>
                <a:uFillTx/>
                <a:latin typeface="Montserrat" pitchFamily="2" charset="77"/>
                <a:ea typeface="+mj-ea"/>
                <a:cs typeface="Helvetica"/>
              </a:rPr>
              <a:t>Transaction Based Asks</a:t>
            </a:r>
          </a:p>
        </p:txBody>
      </p:sp>
    </p:spTree>
    <p:extLst>
      <p:ext uri="{BB962C8B-B14F-4D97-AF65-F5344CB8AC3E}">
        <p14:creationId xmlns:p14="http://schemas.microsoft.com/office/powerpoint/2010/main" val="428750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CE393F-9B42-FB4B-9083-D4937FADE14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3138" r="31058"/>
          <a:stretch/>
        </p:blipFill>
        <p:spPr>
          <a:xfrm>
            <a:off x="12909176" y="15190"/>
            <a:ext cx="11468475" cy="13700810"/>
          </a:xfrm>
          <a:prstGeom prst="rect">
            <a:avLst/>
          </a:prstGeom>
          <a:ln w="38100" cap="sq">
            <a:noFill/>
            <a:prstDash val="solid"/>
            <a:miter lim="800000"/>
          </a:ln>
          <a:effectLst/>
        </p:spPr>
      </p:pic>
      <p:sp>
        <p:nvSpPr>
          <p:cNvPr id="18" name="TextBox 17">
            <a:extLst>
              <a:ext uri="{FF2B5EF4-FFF2-40B4-BE49-F238E27FC236}">
                <a16:creationId xmlns:a16="http://schemas.microsoft.com/office/drawing/2014/main" id="{FAF973E5-9688-1342-B463-B474A486D1F3}"/>
              </a:ext>
            </a:extLst>
          </p:cNvPr>
          <p:cNvSpPr txBox="1"/>
          <p:nvPr/>
        </p:nvSpPr>
        <p:spPr>
          <a:xfrm>
            <a:off x="1438941" y="3080237"/>
            <a:ext cx="96125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95000"/>
                    <a:lumOff val="5000"/>
                  </a:prstClr>
                </a:solidFill>
                <a:effectLst/>
                <a:uLnTx/>
                <a:uFillTx/>
                <a:latin typeface="Montserrat Light" pitchFamily="2" charset="77"/>
                <a:ea typeface="+mn-ea"/>
                <a:cs typeface="+mn-cs"/>
              </a:rPr>
              <a:t>Preparing to Ask</a:t>
            </a:r>
          </a:p>
        </p:txBody>
      </p:sp>
      <p:sp>
        <p:nvSpPr>
          <p:cNvPr id="8" name="Content Placeholder 2">
            <a:extLst>
              <a:ext uri="{FF2B5EF4-FFF2-40B4-BE49-F238E27FC236}">
                <a16:creationId xmlns:a16="http://schemas.microsoft.com/office/drawing/2014/main" id="{8FCAC660-0FB6-8842-81C4-C83C2EE69330}"/>
              </a:ext>
            </a:extLst>
          </p:cNvPr>
          <p:cNvSpPr txBox="1">
            <a:spLocks/>
          </p:cNvSpPr>
          <p:nvPr/>
        </p:nvSpPr>
        <p:spPr>
          <a:xfrm>
            <a:off x="2386333" y="4941582"/>
            <a:ext cx="3962400" cy="7114840"/>
          </a:xfrm>
          <a:prstGeom prst="rect">
            <a:avLst/>
          </a:prstGeom>
        </p:spPr>
        <p:txBody>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Qualification</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Know the donor</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Report back</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Passions and interests</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Share stories</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Know your programs</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endPar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endParaRPr>
          </a:p>
        </p:txBody>
      </p:sp>
      <p:sp>
        <p:nvSpPr>
          <p:cNvPr id="9" name="Content Placeholder 2">
            <a:extLst>
              <a:ext uri="{FF2B5EF4-FFF2-40B4-BE49-F238E27FC236}">
                <a16:creationId xmlns:a16="http://schemas.microsoft.com/office/drawing/2014/main" id="{BDA0B7EB-3AEC-F240-AF3B-C1CCD455BC38}"/>
              </a:ext>
            </a:extLst>
          </p:cNvPr>
          <p:cNvSpPr txBox="1">
            <a:spLocks/>
          </p:cNvSpPr>
          <p:nvPr/>
        </p:nvSpPr>
        <p:spPr>
          <a:xfrm>
            <a:off x="7491732" y="4941582"/>
            <a:ext cx="3581400" cy="7114840"/>
          </a:xfrm>
          <a:prstGeom prst="rect">
            <a:avLst/>
          </a:prstGeom>
        </p:spPr>
        <p:txBody>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Gain Confidence</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Practice!</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Get your ego out of the way</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rPr>
              <a:t>Be present</a:t>
            </a:r>
          </a:p>
          <a:p>
            <a:pPr marL="0" marR="0" lvl="0" indent="0" algn="l" defTabSz="914400" rtl="0" eaLnBrk="1" fontAlgn="auto" latinLnBrk="0" hangingPunct="1">
              <a:lnSpc>
                <a:spcPct val="100000"/>
              </a:lnSpc>
              <a:spcBef>
                <a:spcPts val="1866"/>
              </a:spcBef>
              <a:spcAft>
                <a:spcPts val="0"/>
              </a:spcAft>
              <a:buClr>
                <a:srgbClr val="CB8E15"/>
              </a:buClr>
              <a:buSzPct val="60000"/>
              <a:buFont typeface="Wingdings"/>
              <a:buNone/>
              <a:tabLst/>
              <a:defRPr/>
            </a:pPr>
            <a:r>
              <a:rPr lang="en-US" sz="3200" dirty="0">
                <a:solidFill>
                  <a:srgbClr val="1E0F2E"/>
                </a:solidFill>
                <a:latin typeface="Montserrat" pitchFamily="2" charset="77"/>
              </a:rPr>
              <a:t>Understand different personalities</a:t>
            </a:r>
            <a:endParaRPr kumimoji="0" lang="en-US" sz="3200" b="0" i="0" u="none" strike="noStrike" kern="1200" cap="none" spc="0" normalizeH="0" baseline="0" noProof="0" dirty="0">
              <a:ln>
                <a:noFill/>
              </a:ln>
              <a:solidFill>
                <a:srgbClr val="1E0F2E"/>
              </a:solidFill>
              <a:effectLst/>
              <a:uLnTx/>
              <a:uFillTx/>
              <a:latin typeface="Montserrat" pitchFamily="2" charset="77"/>
              <a:ea typeface="+mn-ea"/>
              <a:cs typeface="+mn-cs"/>
            </a:endParaRPr>
          </a:p>
        </p:txBody>
      </p:sp>
      <p:grpSp>
        <p:nvGrpSpPr>
          <p:cNvPr id="10" name="Group 9">
            <a:extLst>
              <a:ext uri="{FF2B5EF4-FFF2-40B4-BE49-F238E27FC236}">
                <a16:creationId xmlns:a16="http://schemas.microsoft.com/office/drawing/2014/main" id="{0B14BF81-57B7-9745-80DA-4BBDDFC969F4}"/>
              </a:ext>
            </a:extLst>
          </p:cNvPr>
          <p:cNvGrpSpPr/>
          <p:nvPr/>
        </p:nvGrpSpPr>
        <p:grpSpPr>
          <a:xfrm>
            <a:off x="1852932" y="4865382"/>
            <a:ext cx="632373" cy="599090"/>
            <a:chOff x="5749188" y="5091952"/>
            <a:chExt cx="1206032" cy="1142557"/>
          </a:xfrm>
        </p:grpSpPr>
        <p:sp>
          <p:nvSpPr>
            <p:cNvPr id="11" name="Rectangle 10">
              <a:extLst>
                <a:ext uri="{FF2B5EF4-FFF2-40B4-BE49-F238E27FC236}">
                  <a16:creationId xmlns:a16="http://schemas.microsoft.com/office/drawing/2014/main" id="{474C7BD0-E671-F14F-B0B3-7ADC34E4C727}"/>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12" name="1">
              <a:extLst>
                <a:ext uri="{FF2B5EF4-FFF2-40B4-BE49-F238E27FC236}">
                  <a16:creationId xmlns:a16="http://schemas.microsoft.com/office/drawing/2014/main" id="{63E7290B-F99C-2340-95ED-6A5A662B12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14" name="Group 13">
            <a:extLst>
              <a:ext uri="{FF2B5EF4-FFF2-40B4-BE49-F238E27FC236}">
                <a16:creationId xmlns:a16="http://schemas.microsoft.com/office/drawing/2014/main" id="{B929A3B2-FC6A-B547-83C5-CC494832FBF7}"/>
              </a:ext>
            </a:extLst>
          </p:cNvPr>
          <p:cNvGrpSpPr/>
          <p:nvPr/>
        </p:nvGrpSpPr>
        <p:grpSpPr>
          <a:xfrm>
            <a:off x="1852932" y="5579757"/>
            <a:ext cx="632373" cy="599090"/>
            <a:chOff x="5749188" y="5091952"/>
            <a:chExt cx="1206032" cy="1142557"/>
          </a:xfrm>
        </p:grpSpPr>
        <p:sp>
          <p:nvSpPr>
            <p:cNvPr id="16" name="Rectangle 15">
              <a:extLst>
                <a:ext uri="{FF2B5EF4-FFF2-40B4-BE49-F238E27FC236}">
                  <a16:creationId xmlns:a16="http://schemas.microsoft.com/office/drawing/2014/main" id="{6ECE22FE-C02C-4E4D-8BF3-6933A4F910E0}"/>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1" name="1">
              <a:extLst>
                <a:ext uri="{FF2B5EF4-FFF2-40B4-BE49-F238E27FC236}">
                  <a16:creationId xmlns:a16="http://schemas.microsoft.com/office/drawing/2014/main" id="{810C7FFD-58D8-C444-9EB2-4FC73848F1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22" name="Group 21">
            <a:extLst>
              <a:ext uri="{FF2B5EF4-FFF2-40B4-BE49-F238E27FC236}">
                <a16:creationId xmlns:a16="http://schemas.microsoft.com/office/drawing/2014/main" id="{22A72717-4804-E540-AAD6-96232FB87C80}"/>
              </a:ext>
            </a:extLst>
          </p:cNvPr>
          <p:cNvGrpSpPr/>
          <p:nvPr/>
        </p:nvGrpSpPr>
        <p:grpSpPr>
          <a:xfrm>
            <a:off x="1852932" y="6308419"/>
            <a:ext cx="632373" cy="599090"/>
            <a:chOff x="5749188" y="5091952"/>
            <a:chExt cx="1206032" cy="1142557"/>
          </a:xfrm>
        </p:grpSpPr>
        <p:sp>
          <p:nvSpPr>
            <p:cNvPr id="23" name="Rectangle 22">
              <a:extLst>
                <a:ext uri="{FF2B5EF4-FFF2-40B4-BE49-F238E27FC236}">
                  <a16:creationId xmlns:a16="http://schemas.microsoft.com/office/drawing/2014/main" id="{CACAA72B-319B-7246-9AD2-F336B2976801}"/>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4" name="1">
              <a:extLst>
                <a:ext uri="{FF2B5EF4-FFF2-40B4-BE49-F238E27FC236}">
                  <a16:creationId xmlns:a16="http://schemas.microsoft.com/office/drawing/2014/main" id="{D08CA83B-80A1-1B4C-8520-773733298B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25" name="Group 24">
            <a:extLst>
              <a:ext uri="{FF2B5EF4-FFF2-40B4-BE49-F238E27FC236}">
                <a16:creationId xmlns:a16="http://schemas.microsoft.com/office/drawing/2014/main" id="{171DC2B2-D1E5-FF4B-98B5-683B92FD97D3}"/>
              </a:ext>
            </a:extLst>
          </p:cNvPr>
          <p:cNvGrpSpPr/>
          <p:nvPr/>
        </p:nvGrpSpPr>
        <p:grpSpPr>
          <a:xfrm>
            <a:off x="1852932" y="7022794"/>
            <a:ext cx="632373" cy="599090"/>
            <a:chOff x="5749188" y="5091952"/>
            <a:chExt cx="1206032" cy="1142557"/>
          </a:xfrm>
        </p:grpSpPr>
        <p:sp>
          <p:nvSpPr>
            <p:cNvPr id="26" name="Rectangle 25">
              <a:extLst>
                <a:ext uri="{FF2B5EF4-FFF2-40B4-BE49-F238E27FC236}">
                  <a16:creationId xmlns:a16="http://schemas.microsoft.com/office/drawing/2014/main" id="{FC685D09-5254-3049-B7FF-2F38B71AB7EF}"/>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27" name="1">
              <a:extLst>
                <a:ext uri="{FF2B5EF4-FFF2-40B4-BE49-F238E27FC236}">
                  <a16:creationId xmlns:a16="http://schemas.microsoft.com/office/drawing/2014/main" id="{7A08383D-0D83-1A48-93DF-1639ED8518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28" name="Group 27">
            <a:extLst>
              <a:ext uri="{FF2B5EF4-FFF2-40B4-BE49-F238E27FC236}">
                <a16:creationId xmlns:a16="http://schemas.microsoft.com/office/drawing/2014/main" id="{5F385AC1-444C-3A48-9B03-2C2C1E6E7535}"/>
              </a:ext>
            </a:extLst>
          </p:cNvPr>
          <p:cNvGrpSpPr/>
          <p:nvPr/>
        </p:nvGrpSpPr>
        <p:grpSpPr>
          <a:xfrm>
            <a:off x="1852932" y="8222944"/>
            <a:ext cx="632373" cy="599090"/>
            <a:chOff x="5749188" y="5091952"/>
            <a:chExt cx="1206032" cy="1142557"/>
          </a:xfrm>
        </p:grpSpPr>
        <p:sp>
          <p:nvSpPr>
            <p:cNvPr id="29" name="Rectangle 28">
              <a:extLst>
                <a:ext uri="{FF2B5EF4-FFF2-40B4-BE49-F238E27FC236}">
                  <a16:creationId xmlns:a16="http://schemas.microsoft.com/office/drawing/2014/main" id="{376765C7-6E9D-AB40-93B8-6664122D1527}"/>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30" name="1">
              <a:extLst>
                <a:ext uri="{FF2B5EF4-FFF2-40B4-BE49-F238E27FC236}">
                  <a16:creationId xmlns:a16="http://schemas.microsoft.com/office/drawing/2014/main" id="{6C181EBC-837A-FC4C-A68A-C1808FE85D9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31" name="Group 30">
            <a:extLst>
              <a:ext uri="{FF2B5EF4-FFF2-40B4-BE49-F238E27FC236}">
                <a16:creationId xmlns:a16="http://schemas.microsoft.com/office/drawing/2014/main" id="{1875DBBA-4638-D044-85E1-A7FD973D9F26}"/>
              </a:ext>
            </a:extLst>
          </p:cNvPr>
          <p:cNvGrpSpPr/>
          <p:nvPr/>
        </p:nvGrpSpPr>
        <p:grpSpPr>
          <a:xfrm>
            <a:off x="1852932" y="8980182"/>
            <a:ext cx="632373" cy="599090"/>
            <a:chOff x="5749188" y="5091952"/>
            <a:chExt cx="1206032" cy="1142557"/>
          </a:xfrm>
        </p:grpSpPr>
        <p:sp>
          <p:nvSpPr>
            <p:cNvPr id="32" name="Rectangle 31">
              <a:extLst>
                <a:ext uri="{FF2B5EF4-FFF2-40B4-BE49-F238E27FC236}">
                  <a16:creationId xmlns:a16="http://schemas.microsoft.com/office/drawing/2014/main" id="{6C7126D3-0524-C448-A6FC-0FCDFD2FF824}"/>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33" name="1">
              <a:extLst>
                <a:ext uri="{FF2B5EF4-FFF2-40B4-BE49-F238E27FC236}">
                  <a16:creationId xmlns:a16="http://schemas.microsoft.com/office/drawing/2014/main" id="{7F3A4AD2-17C3-C745-ACF3-387A0AF452C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34" name="Group 33">
            <a:extLst>
              <a:ext uri="{FF2B5EF4-FFF2-40B4-BE49-F238E27FC236}">
                <a16:creationId xmlns:a16="http://schemas.microsoft.com/office/drawing/2014/main" id="{57008BA7-7142-4F4E-A0DC-8FEA5927DB26}"/>
              </a:ext>
            </a:extLst>
          </p:cNvPr>
          <p:cNvGrpSpPr/>
          <p:nvPr/>
        </p:nvGrpSpPr>
        <p:grpSpPr>
          <a:xfrm>
            <a:off x="6810695" y="4865382"/>
            <a:ext cx="632373" cy="599090"/>
            <a:chOff x="5749188" y="5091952"/>
            <a:chExt cx="1206032" cy="1142557"/>
          </a:xfrm>
        </p:grpSpPr>
        <p:sp>
          <p:nvSpPr>
            <p:cNvPr id="35" name="Rectangle 34">
              <a:extLst>
                <a:ext uri="{FF2B5EF4-FFF2-40B4-BE49-F238E27FC236}">
                  <a16:creationId xmlns:a16="http://schemas.microsoft.com/office/drawing/2014/main" id="{15418118-6575-F641-9205-A6C14AC31970}"/>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36" name="1">
              <a:extLst>
                <a:ext uri="{FF2B5EF4-FFF2-40B4-BE49-F238E27FC236}">
                  <a16:creationId xmlns:a16="http://schemas.microsoft.com/office/drawing/2014/main" id="{8B6C3DF9-D435-D54A-885D-E41FEE6918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37" name="Group 36">
            <a:extLst>
              <a:ext uri="{FF2B5EF4-FFF2-40B4-BE49-F238E27FC236}">
                <a16:creationId xmlns:a16="http://schemas.microsoft.com/office/drawing/2014/main" id="{1068FDB4-122A-2549-B50F-A368B63F869D}"/>
              </a:ext>
            </a:extLst>
          </p:cNvPr>
          <p:cNvGrpSpPr/>
          <p:nvPr/>
        </p:nvGrpSpPr>
        <p:grpSpPr>
          <a:xfrm>
            <a:off x="6810695" y="5579757"/>
            <a:ext cx="632373" cy="599090"/>
            <a:chOff x="5749188" y="5091952"/>
            <a:chExt cx="1206032" cy="1142557"/>
          </a:xfrm>
        </p:grpSpPr>
        <p:sp>
          <p:nvSpPr>
            <p:cNvPr id="38" name="Rectangle 37">
              <a:extLst>
                <a:ext uri="{FF2B5EF4-FFF2-40B4-BE49-F238E27FC236}">
                  <a16:creationId xmlns:a16="http://schemas.microsoft.com/office/drawing/2014/main" id="{CE4A4AC1-F7E3-E747-ABCD-E8E1A969924B}"/>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39" name="1">
              <a:extLst>
                <a:ext uri="{FF2B5EF4-FFF2-40B4-BE49-F238E27FC236}">
                  <a16:creationId xmlns:a16="http://schemas.microsoft.com/office/drawing/2014/main" id="{92F10CA9-6707-0846-B097-A554643AA4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40" name="Group 39">
            <a:extLst>
              <a:ext uri="{FF2B5EF4-FFF2-40B4-BE49-F238E27FC236}">
                <a16:creationId xmlns:a16="http://schemas.microsoft.com/office/drawing/2014/main" id="{B7093A9C-D57A-D843-8681-21AE538CDA8E}"/>
              </a:ext>
            </a:extLst>
          </p:cNvPr>
          <p:cNvGrpSpPr/>
          <p:nvPr/>
        </p:nvGrpSpPr>
        <p:grpSpPr>
          <a:xfrm>
            <a:off x="6810695" y="6308419"/>
            <a:ext cx="632373" cy="599090"/>
            <a:chOff x="5749188" y="5091952"/>
            <a:chExt cx="1206032" cy="1142557"/>
          </a:xfrm>
        </p:grpSpPr>
        <p:sp>
          <p:nvSpPr>
            <p:cNvPr id="41" name="Rectangle 40">
              <a:extLst>
                <a:ext uri="{FF2B5EF4-FFF2-40B4-BE49-F238E27FC236}">
                  <a16:creationId xmlns:a16="http://schemas.microsoft.com/office/drawing/2014/main" id="{EC154A58-E03B-724D-B941-8B9C03533BD2}"/>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42" name="1">
              <a:extLst>
                <a:ext uri="{FF2B5EF4-FFF2-40B4-BE49-F238E27FC236}">
                  <a16:creationId xmlns:a16="http://schemas.microsoft.com/office/drawing/2014/main" id="{C6C277E8-12A4-3240-93D4-E6EFBA014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43" name="Group 42">
            <a:extLst>
              <a:ext uri="{FF2B5EF4-FFF2-40B4-BE49-F238E27FC236}">
                <a16:creationId xmlns:a16="http://schemas.microsoft.com/office/drawing/2014/main" id="{6F4A2AB9-B8C1-9042-BF75-B11D0B7B0380}"/>
              </a:ext>
            </a:extLst>
          </p:cNvPr>
          <p:cNvGrpSpPr/>
          <p:nvPr/>
        </p:nvGrpSpPr>
        <p:grpSpPr>
          <a:xfrm>
            <a:off x="6810695" y="7508569"/>
            <a:ext cx="632373" cy="599090"/>
            <a:chOff x="5749188" y="5091952"/>
            <a:chExt cx="1206032" cy="1142557"/>
          </a:xfrm>
        </p:grpSpPr>
        <p:sp>
          <p:nvSpPr>
            <p:cNvPr id="44" name="Rectangle 43">
              <a:extLst>
                <a:ext uri="{FF2B5EF4-FFF2-40B4-BE49-F238E27FC236}">
                  <a16:creationId xmlns:a16="http://schemas.microsoft.com/office/drawing/2014/main" id="{7C4D0A2D-4705-9B4F-9001-88D673212CCF}"/>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45" name="1">
              <a:extLst>
                <a:ext uri="{FF2B5EF4-FFF2-40B4-BE49-F238E27FC236}">
                  <a16:creationId xmlns:a16="http://schemas.microsoft.com/office/drawing/2014/main" id="{1A893068-B756-8A43-9773-08C1CDC793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grpSp>
        <p:nvGrpSpPr>
          <p:cNvPr id="46" name="Group 45">
            <a:extLst>
              <a:ext uri="{FF2B5EF4-FFF2-40B4-BE49-F238E27FC236}">
                <a16:creationId xmlns:a16="http://schemas.microsoft.com/office/drawing/2014/main" id="{8844B6CC-6381-6D42-B1FF-6BB567BAC49C}"/>
              </a:ext>
            </a:extLst>
          </p:cNvPr>
          <p:cNvGrpSpPr/>
          <p:nvPr/>
        </p:nvGrpSpPr>
        <p:grpSpPr>
          <a:xfrm>
            <a:off x="6810695" y="8251519"/>
            <a:ext cx="632373" cy="599090"/>
            <a:chOff x="5749188" y="5091952"/>
            <a:chExt cx="1206032" cy="1142557"/>
          </a:xfrm>
        </p:grpSpPr>
        <p:sp>
          <p:nvSpPr>
            <p:cNvPr id="47" name="Rectangle 46">
              <a:extLst>
                <a:ext uri="{FF2B5EF4-FFF2-40B4-BE49-F238E27FC236}">
                  <a16:creationId xmlns:a16="http://schemas.microsoft.com/office/drawing/2014/main" id="{CAC0DB7D-F85B-A641-9673-B113CE08DE20}"/>
                </a:ext>
              </a:extLst>
            </p:cNvPr>
            <p:cNvSpPr/>
            <p:nvPr/>
          </p:nvSpPr>
          <p:spPr>
            <a:xfrm>
              <a:off x="5809132" y="5396753"/>
              <a:ext cx="788893" cy="788893"/>
            </a:xfrm>
            <a:prstGeom prst="rect">
              <a:avLst/>
            </a:prstGeom>
            <a:noFill/>
            <a:ln>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48" name="1">
              <a:extLst>
                <a:ext uri="{FF2B5EF4-FFF2-40B4-BE49-F238E27FC236}">
                  <a16:creationId xmlns:a16="http://schemas.microsoft.com/office/drawing/2014/main" id="{576352DF-7284-1242-A182-2F12E9601B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9188" y="5091952"/>
              <a:ext cx="1206032" cy="1142557"/>
            </a:xfrm>
            <a:prstGeom prst="rect">
              <a:avLst/>
            </a:prstGeom>
          </p:spPr>
        </p:pic>
      </p:grpSp>
    </p:spTree>
    <p:extLst>
      <p:ext uri="{BB962C8B-B14F-4D97-AF65-F5344CB8AC3E}">
        <p14:creationId xmlns:p14="http://schemas.microsoft.com/office/powerpoint/2010/main" val="62156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3677E6-A9E3-D04D-8C9D-06417868864D}"/>
              </a:ext>
            </a:extLst>
          </p:cNvPr>
          <p:cNvSpPr txBox="1"/>
          <p:nvPr/>
        </p:nvSpPr>
        <p:spPr>
          <a:xfrm>
            <a:off x="7670800" y="1268317"/>
            <a:ext cx="9720697" cy="830997"/>
          </a:xfrm>
          <a:prstGeom prst="rect">
            <a:avLst/>
          </a:prstGeom>
          <a:solidFill>
            <a:schemeClr val="bg1"/>
          </a:solidFill>
        </p:spPr>
        <p:txBody>
          <a:bodyPr wrap="square" rtlCol="0">
            <a:spAutoFit/>
          </a:bodyPr>
          <a:lstStyle/>
          <a:p>
            <a:r>
              <a:rPr lang="en-US" sz="4800" b="1" dirty="0">
                <a:solidFill>
                  <a:srgbClr val="D49B3C"/>
                </a:solidFill>
              </a:rPr>
              <a:t>                 Session Agenda</a:t>
            </a:r>
            <a:endParaRPr lang="en-US" sz="4400" b="1" dirty="0">
              <a:solidFill>
                <a:srgbClr val="D49B3C"/>
              </a:solidFill>
            </a:endParaRPr>
          </a:p>
        </p:txBody>
      </p:sp>
      <p:sp>
        <p:nvSpPr>
          <p:cNvPr id="8" name="TextBox 7">
            <a:extLst>
              <a:ext uri="{FF2B5EF4-FFF2-40B4-BE49-F238E27FC236}">
                <a16:creationId xmlns:a16="http://schemas.microsoft.com/office/drawing/2014/main" id="{F400DD4B-C1DB-8740-AD1F-7DA01EFC111B}"/>
              </a:ext>
            </a:extLst>
          </p:cNvPr>
          <p:cNvSpPr txBox="1"/>
          <p:nvPr/>
        </p:nvSpPr>
        <p:spPr>
          <a:xfrm>
            <a:off x="3994484" y="3344779"/>
            <a:ext cx="17469853" cy="8402300"/>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22C6AD44-F23E-2E45-9A42-F8501FB71B5F}"/>
              </a:ext>
            </a:extLst>
          </p:cNvPr>
          <p:cNvPicPr>
            <a:picLocks noChangeAspect="1"/>
          </p:cNvPicPr>
          <p:nvPr/>
        </p:nvPicPr>
        <p:blipFill>
          <a:blip r:embed="rId3"/>
          <a:stretch>
            <a:fillRect/>
          </a:stretch>
        </p:blipFill>
        <p:spPr>
          <a:xfrm>
            <a:off x="7242747" y="3517479"/>
            <a:ext cx="22651350" cy="8641446"/>
          </a:xfrm>
          <a:prstGeom prst="rect">
            <a:avLst/>
          </a:prstGeom>
        </p:spPr>
      </p:pic>
    </p:spTree>
    <p:extLst>
      <p:ext uri="{BB962C8B-B14F-4D97-AF65-F5344CB8AC3E}">
        <p14:creationId xmlns:p14="http://schemas.microsoft.com/office/powerpoint/2010/main" val="320731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4CEA7A-A558-D24E-85F3-6BB714E0A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086" y="2221186"/>
            <a:ext cx="19385727" cy="10828064"/>
          </a:xfrm>
          <a:prstGeom prst="rect">
            <a:avLst/>
          </a:prstGeom>
        </p:spPr>
      </p:pic>
      <p:sp>
        <p:nvSpPr>
          <p:cNvPr id="35" name="Rectangle 34">
            <a:extLst>
              <a:ext uri="{FF2B5EF4-FFF2-40B4-BE49-F238E27FC236}">
                <a16:creationId xmlns:a16="http://schemas.microsoft.com/office/drawing/2014/main" id="{2F1ED59C-5B3D-5445-ADAF-C5BD7011098D}"/>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8E19"/>
              </a:solidFill>
            </a:endParaRPr>
          </a:p>
        </p:txBody>
      </p:sp>
      <p:sp>
        <p:nvSpPr>
          <p:cNvPr id="31" name="TextBox 30"/>
          <p:cNvSpPr txBox="1"/>
          <p:nvPr/>
        </p:nvSpPr>
        <p:spPr>
          <a:xfrm>
            <a:off x="3702085" y="1267601"/>
            <a:ext cx="17025731" cy="1169551"/>
          </a:xfrm>
          <a:prstGeom prst="rect">
            <a:avLst/>
          </a:prstGeom>
          <a:noFill/>
        </p:spPr>
        <p:txBody>
          <a:bodyPr wrap="square" rtlCol="0">
            <a:spAutoFit/>
          </a:bodyPr>
          <a:lstStyle/>
          <a:p>
            <a:pPr algn="ctr"/>
            <a:r>
              <a:rPr lang="en-US" sz="7000" dirty="0">
                <a:solidFill>
                  <a:srgbClr val="2B3136"/>
                </a:solidFill>
                <a:latin typeface="Montserrat" pitchFamily="2" charset="77"/>
                <a:ea typeface="Playfair Display SC" charset="0"/>
                <a:cs typeface="Playfair Display SC" charset="0"/>
              </a:rPr>
              <a:t>Overview</a:t>
            </a:r>
          </a:p>
        </p:txBody>
      </p:sp>
      <p:cxnSp>
        <p:nvCxnSpPr>
          <p:cNvPr id="45" name="Straight Connector 44"/>
          <p:cNvCxnSpPr/>
          <p:nvPr/>
        </p:nvCxnSpPr>
        <p:spPr>
          <a:xfrm>
            <a:off x="10855104" y="2785771"/>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A050C15-2B14-244F-AB11-492A1E28DAFA}"/>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31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7A681-C0F8-D045-8361-FABED16ED348}"/>
              </a:ext>
            </a:extLst>
          </p:cNvPr>
          <p:cNvPicPr>
            <a:picLocks noChangeAspect="1"/>
          </p:cNvPicPr>
          <p:nvPr/>
        </p:nvPicPr>
        <p:blipFill rotWithShape="1">
          <a:blip r:embed="rId3"/>
          <a:srcRect b="4762"/>
          <a:stretch/>
        </p:blipFill>
        <p:spPr>
          <a:xfrm>
            <a:off x="0" y="0"/>
            <a:ext cx="24338178" cy="13716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B77E11EF-40CB-A645-A8DF-F314469BEBF5}"/>
              </a:ext>
            </a:extLst>
          </p:cNvPr>
          <p:cNvSpPr/>
          <p:nvPr/>
        </p:nvSpPr>
        <p:spPr>
          <a:xfrm>
            <a:off x="-39472" y="0"/>
            <a:ext cx="24377650" cy="13716000"/>
          </a:xfrm>
          <a:prstGeom prst="rect">
            <a:avLst/>
          </a:prstGeom>
          <a:solidFill>
            <a:srgbClr val="1E1F2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white"/>
              </a:solidFill>
              <a:effectLst/>
              <a:uLnTx/>
              <a:uFillTx/>
              <a:latin typeface="Tw Cen MT"/>
              <a:ea typeface="+mn-ea"/>
              <a:cs typeface="+mn-cs"/>
            </a:endParaRPr>
          </a:p>
        </p:txBody>
      </p:sp>
      <p:sp>
        <p:nvSpPr>
          <p:cNvPr id="4" name="Title 1">
            <a:extLst>
              <a:ext uri="{FF2B5EF4-FFF2-40B4-BE49-F238E27FC236}">
                <a16:creationId xmlns:a16="http://schemas.microsoft.com/office/drawing/2014/main" id="{26FB8F8F-B5B2-C440-9754-44C975612F74}"/>
              </a:ext>
            </a:extLst>
          </p:cNvPr>
          <p:cNvSpPr txBox="1">
            <a:spLocks/>
          </p:cNvSpPr>
          <p:nvPr/>
        </p:nvSpPr>
        <p:spPr>
          <a:xfrm>
            <a:off x="1320456" y="5181601"/>
            <a:ext cx="21736738" cy="4446494"/>
          </a:xfrm>
          <a:prstGeom prst="rect">
            <a:avLst/>
          </a:prstGeom>
        </p:spPr>
        <p:txBody>
          <a:bodyPr>
            <a:norm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914400" rtl="0" eaLnBrk="1" fontAlgn="auto" latinLnBrk="0" hangingPunct="1">
              <a:lnSpc>
                <a:spcPts val="15000"/>
              </a:lnSpc>
              <a:spcBef>
                <a:spcPct val="0"/>
              </a:spcBef>
              <a:spcAft>
                <a:spcPts val="0"/>
              </a:spcAft>
              <a:buClrTx/>
              <a:buSzTx/>
              <a:buFontTx/>
              <a:buNone/>
              <a:tabLst/>
              <a:defRPr/>
            </a:pPr>
            <a:r>
              <a:rPr kumimoji="0" lang="en-US" sz="13000" b="1" i="0" u="none" strike="noStrike" kern="1200" cap="none" spc="0" normalizeH="0" baseline="0" noProof="0" dirty="0">
                <a:ln>
                  <a:noFill/>
                </a:ln>
                <a:solidFill>
                  <a:prstClr val="white"/>
                </a:solidFill>
                <a:effectLst/>
                <a:uLnTx/>
                <a:uFillTx/>
                <a:latin typeface="Montserrat" pitchFamily="2" charset="77"/>
                <a:ea typeface="+mj-ea"/>
                <a:cs typeface="Helvetica"/>
              </a:rPr>
              <a:t>Thank </a:t>
            </a:r>
          </a:p>
          <a:p>
            <a:pPr marL="0" marR="0" lvl="0" indent="0" algn="ctr" defTabSz="914400" rtl="0" eaLnBrk="1" fontAlgn="auto" latinLnBrk="0" hangingPunct="1">
              <a:lnSpc>
                <a:spcPts val="15000"/>
              </a:lnSpc>
              <a:spcBef>
                <a:spcPct val="0"/>
              </a:spcBef>
              <a:spcAft>
                <a:spcPts val="0"/>
              </a:spcAft>
              <a:buClrTx/>
              <a:buSzTx/>
              <a:buFontTx/>
              <a:buNone/>
              <a:tabLst/>
              <a:defRPr/>
            </a:pPr>
            <a:r>
              <a:rPr kumimoji="0" lang="en-US" sz="13000" b="1" i="0" u="none" strike="noStrike" kern="1200" cap="none" spc="0" normalizeH="0" baseline="0" noProof="0" dirty="0">
                <a:ln>
                  <a:noFill/>
                </a:ln>
                <a:solidFill>
                  <a:prstClr val="white"/>
                </a:solidFill>
                <a:effectLst/>
                <a:uLnTx/>
                <a:uFillTx/>
                <a:latin typeface="Montserrat" pitchFamily="2" charset="77"/>
                <a:ea typeface="+mj-ea"/>
                <a:cs typeface="Helvetica"/>
              </a:rPr>
              <a:t>Donors Properly</a:t>
            </a:r>
          </a:p>
        </p:txBody>
      </p:sp>
    </p:spTree>
    <p:extLst>
      <p:ext uri="{BB962C8B-B14F-4D97-AF65-F5344CB8AC3E}">
        <p14:creationId xmlns:p14="http://schemas.microsoft.com/office/powerpoint/2010/main" val="64737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E29E-0909-A845-BE18-4AE763093917}"/>
              </a:ext>
            </a:extLst>
          </p:cNvPr>
          <p:cNvSpPr>
            <a:spLocks noGrp="1"/>
          </p:cNvSpPr>
          <p:nvPr>
            <p:ph type="title"/>
          </p:nvPr>
        </p:nvSpPr>
        <p:spPr/>
        <p:txBody>
          <a:bodyPr/>
          <a:lstStyle/>
          <a:p>
            <a:r>
              <a:rPr lang="en-US" dirty="0"/>
              <a:t>Report Back </a:t>
            </a:r>
          </a:p>
        </p:txBody>
      </p:sp>
      <p:pic>
        <p:nvPicPr>
          <p:cNvPr id="5" name="Picture 4">
            <a:extLst>
              <a:ext uri="{FF2B5EF4-FFF2-40B4-BE49-F238E27FC236}">
                <a16:creationId xmlns:a16="http://schemas.microsoft.com/office/drawing/2014/main" id="{24690E36-AEE2-4B62-8A2D-BF91DF2487FC}"/>
              </a:ext>
            </a:extLst>
          </p:cNvPr>
          <p:cNvPicPr>
            <a:picLocks noChangeAspect="1"/>
          </p:cNvPicPr>
          <p:nvPr/>
        </p:nvPicPr>
        <p:blipFill rotWithShape="1">
          <a:blip r:embed="rId3">
            <a:extLst>
              <a:ext uri="{28A0092B-C50C-407E-A947-70E740481C1C}">
                <a14:useLocalDpi xmlns:a14="http://schemas.microsoft.com/office/drawing/2010/main" val="0"/>
              </a:ext>
            </a:extLst>
          </a:blip>
          <a:srcRect l="14874" t="265" r="15036" b="529"/>
          <a:stretch/>
        </p:blipFill>
        <p:spPr>
          <a:xfrm>
            <a:off x="8948058" y="4759986"/>
            <a:ext cx="6037631" cy="6400800"/>
          </a:xfrm>
          <a:prstGeom prst="rect">
            <a:avLst/>
          </a:prstGeom>
        </p:spPr>
      </p:pic>
    </p:spTree>
    <p:extLst>
      <p:ext uri="{BB962C8B-B14F-4D97-AF65-F5344CB8AC3E}">
        <p14:creationId xmlns:p14="http://schemas.microsoft.com/office/powerpoint/2010/main" val="4221886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F96E25F-9CA7-FB43-B048-42944920B6E5}"/>
              </a:ext>
            </a:extLst>
          </p:cNvPr>
          <p:cNvSpPr>
            <a:spLocks noGrp="1"/>
          </p:cNvSpPr>
          <p:nvPr>
            <p:ph type="pic" sz="quarter" idx="10"/>
          </p:nvPr>
        </p:nvSpPr>
        <p:spPr/>
      </p:sp>
      <p:pic>
        <p:nvPicPr>
          <p:cNvPr id="7" name="Picture 6">
            <a:extLst>
              <a:ext uri="{FF2B5EF4-FFF2-40B4-BE49-F238E27FC236}">
                <a16:creationId xmlns:a16="http://schemas.microsoft.com/office/drawing/2014/main" id="{47430ED4-456B-C544-A959-F89BB596480F}"/>
              </a:ext>
            </a:extLst>
          </p:cNvPr>
          <p:cNvPicPr>
            <a:picLocks noChangeAspect="1"/>
          </p:cNvPicPr>
          <p:nvPr/>
        </p:nvPicPr>
        <p:blipFill rotWithShape="1">
          <a:blip r:embed="rId2"/>
          <a:srcRect t="1" b="24987"/>
          <a:stretch/>
        </p:blipFill>
        <p:spPr>
          <a:xfrm>
            <a:off x="0" y="-5863"/>
            <a:ext cx="24377650" cy="13716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1DD5591C-06F2-8143-9D7A-2078B91B8ADB}"/>
              </a:ext>
            </a:extLst>
          </p:cNvPr>
          <p:cNvSpPr/>
          <p:nvPr/>
        </p:nvSpPr>
        <p:spPr>
          <a:xfrm>
            <a:off x="19736" y="35998"/>
            <a:ext cx="24338178" cy="13716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D2DF834-51AC-814B-A699-F50DBED99865}"/>
              </a:ext>
            </a:extLst>
          </p:cNvPr>
          <p:cNvSpPr>
            <a:spLocks noGrp="1"/>
          </p:cNvSpPr>
          <p:nvPr>
            <p:ph type="title"/>
          </p:nvPr>
        </p:nvSpPr>
        <p:spPr>
          <a:xfrm>
            <a:off x="-216568" y="5404391"/>
            <a:ext cx="24377650" cy="5048644"/>
          </a:xfrm>
        </p:spPr>
        <p:txBody>
          <a:bodyPr/>
          <a:lstStyle/>
          <a:p>
            <a:r>
              <a:rPr lang="en-US" sz="13000" dirty="0"/>
              <a:t>Understand </a:t>
            </a:r>
            <a:br>
              <a:rPr lang="en-US" sz="13000" dirty="0"/>
            </a:br>
            <a:r>
              <a:rPr lang="en-US" sz="13000" dirty="0"/>
              <a:t>The Economics Of Major Gifts</a:t>
            </a:r>
          </a:p>
        </p:txBody>
      </p:sp>
    </p:spTree>
    <p:extLst>
      <p:ext uri="{BB962C8B-B14F-4D97-AF65-F5344CB8AC3E}">
        <p14:creationId xmlns:p14="http://schemas.microsoft.com/office/powerpoint/2010/main" val="87174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079410-6074-CF40-B5B8-2706B7825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24" y="466164"/>
            <a:ext cx="1426601" cy="2029257"/>
          </a:xfrm>
          <a:prstGeom prst="rect">
            <a:avLst/>
          </a:prstGeom>
        </p:spPr>
      </p:pic>
      <p:sp>
        <p:nvSpPr>
          <p:cNvPr id="6" name="TextBox 5">
            <a:extLst>
              <a:ext uri="{FF2B5EF4-FFF2-40B4-BE49-F238E27FC236}">
                <a16:creationId xmlns:a16="http://schemas.microsoft.com/office/drawing/2014/main" id="{C5E64D03-958E-F540-977C-2A96C4779ED5}"/>
              </a:ext>
            </a:extLst>
          </p:cNvPr>
          <p:cNvSpPr txBox="1"/>
          <p:nvPr/>
        </p:nvSpPr>
        <p:spPr>
          <a:xfrm>
            <a:off x="3675960" y="1492382"/>
            <a:ext cx="170257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0" normalizeH="0" baseline="0" noProof="0" dirty="0">
                <a:ln>
                  <a:noFill/>
                </a:ln>
                <a:solidFill>
                  <a:srgbClr val="CB8E15"/>
                </a:solidFill>
                <a:effectLst/>
                <a:uLnTx/>
                <a:uFillTx/>
                <a:latin typeface="Montserrat" pitchFamily="2" charset="77"/>
                <a:ea typeface="Montserrat SemiBold" charset="0"/>
                <a:cs typeface="Montserrat SemiBold" charset="0"/>
              </a:rPr>
              <a:t>Keeping Perspective On What It’s About</a:t>
            </a:r>
          </a:p>
        </p:txBody>
      </p:sp>
      <p:cxnSp>
        <p:nvCxnSpPr>
          <p:cNvPr id="8" name="Straight Connector 7">
            <a:extLst>
              <a:ext uri="{FF2B5EF4-FFF2-40B4-BE49-F238E27FC236}">
                <a16:creationId xmlns:a16="http://schemas.microsoft.com/office/drawing/2014/main" id="{6AAA96CF-EEC7-BF41-8AFE-31FE3131D150}"/>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E12D09D-A6A4-3246-B567-D33AE0098E2C}"/>
              </a:ext>
            </a:extLst>
          </p:cNvPr>
          <p:cNvSpPr txBox="1">
            <a:spLocks/>
          </p:cNvSpPr>
          <p:nvPr/>
        </p:nvSpPr>
        <p:spPr>
          <a:xfrm>
            <a:off x="4391934" y="3392615"/>
            <a:ext cx="15593783" cy="1026985"/>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853227" marR="0" lvl="0" indent="-853227"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black"/>
                </a:solidFill>
                <a:effectLst/>
                <a:uLnTx/>
                <a:uFillTx/>
                <a:latin typeface="Montserrat Light" pitchFamily="2" charset="77"/>
                <a:ea typeface="+mn-ea"/>
                <a:cs typeface="Helvetica"/>
              </a:rPr>
              <a:t>A Caseload Has A Dual Purpose</a:t>
            </a:r>
          </a:p>
        </p:txBody>
      </p:sp>
      <p:sp>
        <p:nvSpPr>
          <p:cNvPr id="5" name="Round Same Side Corner Rectangle 4">
            <a:extLst>
              <a:ext uri="{FF2B5EF4-FFF2-40B4-BE49-F238E27FC236}">
                <a16:creationId xmlns:a16="http://schemas.microsoft.com/office/drawing/2014/main" id="{7D561364-9928-F04B-BD56-FFE844B8242B}"/>
              </a:ext>
            </a:extLst>
          </p:cNvPr>
          <p:cNvSpPr/>
          <p:nvPr/>
        </p:nvSpPr>
        <p:spPr>
          <a:xfrm rot="16200000">
            <a:off x="6778625" y="5257799"/>
            <a:ext cx="4191000" cy="6324600"/>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1" name="Round Same Side Corner Rectangle 20">
            <a:extLst>
              <a:ext uri="{FF2B5EF4-FFF2-40B4-BE49-F238E27FC236}">
                <a16:creationId xmlns:a16="http://schemas.microsoft.com/office/drawing/2014/main" id="{46547599-F2FD-AB4E-839A-4D0906235633}"/>
              </a:ext>
            </a:extLst>
          </p:cNvPr>
          <p:cNvSpPr/>
          <p:nvPr/>
        </p:nvSpPr>
        <p:spPr>
          <a:xfrm rot="5400000">
            <a:off x="12950825" y="5257799"/>
            <a:ext cx="4191000" cy="6324600"/>
          </a:xfrm>
          <a:prstGeom prst="round2Same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2" name="Content Placeholder 2">
            <a:extLst>
              <a:ext uri="{FF2B5EF4-FFF2-40B4-BE49-F238E27FC236}">
                <a16:creationId xmlns:a16="http://schemas.microsoft.com/office/drawing/2014/main" id="{95FAF994-5D41-9846-B3F6-BF0CF6F83398}"/>
              </a:ext>
            </a:extLst>
          </p:cNvPr>
          <p:cNvSpPr txBox="1">
            <a:spLocks/>
          </p:cNvSpPr>
          <p:nvPr/>
        </p:nvSpPr>
        <p:spPr>
          <a:xfrm>
            <a:off x="6982734" y="7772399"/>
            <a:ext cx="4063091" cy="3574242"/>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white"/>
                </a:solidFill>
                <a:effectLst/>
                <a:uLnTx/>
                <a:uFillTx/>
                <a:latin typeface="Montserrat" pitchFamily="2" charset="77"/>
                <a:ea typeface="+mn-ea"/>
                <a:cs typeface="+mn-cs"/>
              </a:rPr>
              <a:t>Secure Funds For Program</a:t>
            </a:r>
          </a:p>
        </p:txBody>
      </p:sp>
      <p:sp>
        <p:nvSpPr>
          <p:cNvPr id="23" name="Content Placeholder 2">
            <a:extLst>
              <a:ext uri="{FF2B5EF4-FFF2-40B4-BE49-F238E27FC236}">
                <a16:creationId xmlns:a16="http://schemas.microsoft.com/office/drawing/2014/main" id="{94DB1FB1-013A-B44A-85E3-6C62BDE41BE0}"/>
              </a:ext>
            </a:extLst>
          </p:cNvPr>
          <p:cNvSpPr txBox="1">
            <a:spLocks/>
          </p:cNvSpPr>
          <p:nvPr/>
        </p:nvSpPr>
        <p:spPr>
          <a:xfrm>
            <a:off x="12969877" y="7391399"/>
            <a:ext cx="4063091" cy="3574242"/>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white"/>
                </a:solidFill>
                <a:effectLst/>
                <a:uLnTx/>
                <a:uFillTx/>
                <a:latin typeface="Montserrat" pitchFamily="2" charset="77"/>
                <a:ea typeface="+mn-ea"/>
                <a:cs typeface="+mn-cs"/>
              </a:rPr>
              <a:t>Fulfill Donor Passions and Interests</a:t>
            </a:r>
          </a:p>
        </p:txBody>
      </p:sp>
      <p:sp>
        <p:nvSpPr>
          <p:cNvPr id="26" name="U-Turn Arrow 25">
            <a:extLst>
              <a:ext uri="{FF2B5EF4-FFF2-40B4-BE49-F238E27FC236}">
                <a16:creationId xmlns:a16="http://schemas.microsoft.com/office/drawing/2014/main" id="{F1E17A0A-3ECA-BA49-91D4-82AE7EC55F7A}"/>
              </a:ext>
            </a:extLst>
          </p:cNvPr>
          <p:cNvSpPr/>
          <p:nvPr/>
        </p:nvSpPr>
        <p:spPr>
          <a:xfrm>
            <a:off x="8455025" y="4648199"/>
            <a:ext cx="7162800" cy="2286000"/>
          </a:xfrm>
          <a:prstGeom prst="uturnArrow">
            <a:avLst/>
          </a:prstGeom>
          <a:gradFill>
            <a:gsLst>
              <a:gs pos="34000">
                <a:srgbClr val="868D9A"/>
              </a:gs>
              <a:gs pos="71000">
                <a:srgbClr val="CB8E15"/>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8" name="U-Turn Arrow 27">
            <a:extLst>
              <a:ext uri="{FF2B5EF4-FFF2-40B4-BE49-F238E27FC236}">
                <a16:creationId xmlns:a16="http://schemas.microsoft.com/office/drawing/2014/main" id="{A1FD3BF1-D784-B043-920D-318F8A2BAF39}"/>
              </a:ext>
            </a:extLst>
          </p:cNvPr>
          <p:cNvSpPr/>
          <p:nvPr/>
        </p:nvSpPr>
        <p:spPr>
          <a:xfrm rot="10800000">
            <a:off x="8455025" y="9905999"/>
            <a:ext cx="7162800" cy="2286000"/>
          </a:xfrm>
          <a:prstGeom prst="uturnArrow">
            <a:avLst/>
          </a:prstGeom>
          <a:gradFill>
            <a:gsLst>
              <a:gs pos="68000">
                <a:srgbClr val="868D9A"/>
              </a:gs>
              <a:gs pos="35000">
                <a:srgbClr val="CB8E15"/>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B3606F63-992C-2E45-9DBC-A9F90B8452A3}"/>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99C669CF-A008-4F44-9D1D-B6AC53F16D0B}"/>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7" name="TextBox 16">
            <a:extLst>
              <a:ext uri="{FF2B5EF4-FFF2-40B4-BE49-F238E27FC236}">
                <a16:creationId xmlns:a16="http://schemas.microsoft.com/office/drawing/2014/main" id="{9CDBF2C6-00C3-D340-A60B-FBA50B3EE768}"/>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 name="TextBox 1">
            <a:extLst>
              <a:ext uri="{FF2B5EF4-FFF2-40B4-BE49-F238E27FC236}">
                <a16:creationId xmlns:a16="http://schemas.microsoft.com/office/drawing/2014/main" id="{BC59E182-6D67-114A-8A2A-142D65275FCA}"/>
              </a:ext>
            </a:extLst>
          </p:cNvPr>
          <p:cNvSpPr txBox="1"/>
          <p:nvPr/>
        </p:nvSpPr>
        <p:spPr>
          <a:xfrm>
            <a:off x="312193" y="466164"/>
            <a:ext cx="1973807" cy="2029257"/>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05039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475DFB-FF2E-9C40-B0F0-99648FC0A998}"/>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1" name="Rectangle 20">
            <a:extLst>
              <a:ext uri="{FF2B5EF4-FFF2-40B4-BE49-F238E27FC236}">
                <a16:creationId xmlns:a16="http://schemas.microsoft.com/office/drawing/2014/main" id="{674E0E8C-8E36-8540-836E-E04E82B0CAA9}"/>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84F41B8F-1C14-F34D-912D-F2520319548C}"/>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13F066C7-CBD5-464B-BDDC-DBE0FDF538BD}"/>
              </a:ext>
            </a:extLst>
          </p:cNvPr>
          <p:cNvSpPr/>
          <p:nvPr/>
        </p:nvSpPr>
        <p:spPr>
          <a:xfrm>
            <a:off x="0" y="12904636"/>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cxnSp>
        <p:nvCxnSpPr>
          <p:cNvPr id="27" name="Straight Connector 26">
            <a:extLst>
              <a:ext uri="{FF2B5EF4-FFF2-40B4-BE49-F238E27FC236}">
                <a16:creationId xmlns:a16="http://schemas.microsoft.com/office/drawing/2014/main" id="{C6FFEF1E-7B0A-5648-9BC1-7BE4C7700078}"/>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4B9629D3-B868-1448-B020-8CFE912F9E61}"/>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41" name="Content Placeholder 2">
            <a:extLst>
              <a:ext uri="{FF2B5EF4-FFF2-40B4-BE49-F238E27FC236}">
                <a16:creationId xmlns:a16="http://schemas.microsoft.com/office/drawing/2014/main" id="{AA92668B-D027-5347-A46C-F85FC19E0E95}"/>
              </a:ext>
            </a:extLst>
          </p:cNvPr>
          <p:cNvSpPr txBox="1">
            <a:spLocks/>
          </p:cNvSpPr>
          <p:nvPr/>
        </p:nvSpPr>
        <p:spPr>
          <a:xfrm>
            <a:off x="4391934" y="3392615"/>
            <a:ext cx="15593783"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black"/>
                </a:solidFill>
                <a:effectLst/>
                <a:uLnTx/>
                <a:uFillTx/>
                <a:latin typeface="Montserrat Light" pitchFamily="2" charset="77"/>
                <a:ea typeface="+mn-ea"/>
                <a:cs typeface="+mn-cs"/>
              </a:rPr>
              <a:t>An Economic Destination</a:t>
            </a:r>
          </a:p>
        </p:txBody>
      </p:sp>
      <p:sp>
        <p:nvSpPr>
          <p:cNvPr id="42" name="TextBox 41">
            <a:extLst>
              <a:ext uri="{FF2B5EF4-FFF2-40B4-BE49-F238E27FC236}">
                <a16:creationId xmlns:a16="http://schemas.microsoft.com/office/drawing/2014/main" id="{A5281503-911C-4E40-9811-62F5EA1E452F}"/>
              </a:ext>
            </a:extLst>
          </p:cNvPr>
          <p:cNvSpPr txBox="1"/>
          <p:nvPr/>
        </p:nvSpPr>
        <p:spPr>
          <a:xfrm>
            <a:off x="3675960" y="1492382"/>
            <a:ext cx="17025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0" normalizeH="0" baseline="0" noProof="0" dirty="0">
                <a:ln>
                  <a:noFill/>
                </a:ln>
                <a:solidFill>
                  <a:srgbClr val="CB8E15"/>
                </a:solidFill>
                <a:effectLst/>
                <a:uLnTx/>
                <a:uFillTx/>
                <a:latin typeface="Montserrat" pitchFamily="2" charset="77"/>
                <a:ea typeface="Montserrat SemiBold" charset="0"/>
                <a:cs typeface="Montserrat SemiBold" charset="0"/>
              </a:rPr>
              <a:t>MANAGEMENT</a:t>
            </a:r>
          </a:p>
        </p:txBody>
      </p:sp>
      <p:sp>
        <p:nvSpPr>
          <p:cNvPr id="75" name="TextBox 74">
            <a:extLst>
              <a:ext uri="{FF2B5EF4-FFF2-40B4-BE49-F238E27FC236}">
                <a16:creationId xmlns:a16="http://schemas.microsoft.com/office/drawing/2014/main" id="{2C8DA225-8B98-DE40-AA2C-C9D1874143EA}"/>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 name="Picture 2">
            <a:extLst>
              <a:ext uri="{FF2B5EF4-FFF2-40B4-BE49-F238E27FC236}">
                <a16:creationId xmlns:a16="http://schemas.microsoft.com/office/drawing/2014/main" id="{C63ED293-A89B-9148-8D33-88E158A35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369" y="4213412"/>
            <a:ext cx="22278911" cy="7908276"/>
          </a:xfrm>
          <a:prstGeom prst="rect">
            <a:avLst/>
          </a:prstGeom>
        </p:spPr>
      </p:pic>
    </p:spTree>
    <p:extLst>
      <p:ext uri="{BB962C8B-B14F-4D97-AF65-F5344CB8AC3E}">
        <p14:creationId xmlns:p14="http://schemas.microsoft.com/office/powerpoint/2010/main" val="356884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BB0BD25B-7216-784F-9551-328C32DAF227}"/>
              </a:ext>
            </a:extLst>
          </p:cNvPr>
          <p:cNvSpPr/>
          <p:nvPr/>
        </p:nvSpPr>
        <p:spPr>
          <a:xfrm>
            <a:off x="986117" y="11506200"/>
            <a:ext cx="21999388" cy="749482"/>
          </a:xfrm>
          <a:prstGeom prst="homePlate">
            <a:avLst/>
          </a:prstGeom>
          <a:solidFill>
            <a:srgbClr val="87C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grpSp>
        <p:nvGrpSpPr>
          <p:cNvPr id="2" name="Group 1">
            <a:extLst>
              <a:ext uri="{FF2B5EF4-FFF2-40B4-BE49-F238E27FC236}">
                <a16:creationId xmlns:a16="http://schemas.microsoft.com/office/drawing/2014/main" id="{8D6A5B3E-509D-2244-8D22-99E4DA639D31}"/>
              </a:ext>
            </a:extLst>
          </p:cNvPr>
          <p:cNvGrpSpPr/>
          <p:nvPr/>
        </p:nvGrpSpPr>
        <p:grpSpPr>
          <a:xfrm>
            <a:off x="986117" y="4379840"/>
            <a:ext cx="21962070" cy="6523431"/>
            <a:chOff x="986117" y="3371629"/>
            <a:chExt cx="21962070" cy="7175774"/>
          </a:xfrm>
        </p:grpSpPr>
        <p:sp>
          <p:nvSpPr>
            <p:cNvPr id="8" name="Rectangle 7">
              <a:extLst>
                <a:ext uri="{FF2B5EF4-FFF2-40B4-BE49-F238E27FC236}">
                  <a16:creationId xmlns:a16="http://schemas.microsoft.com/office/drawing/2014/main" id="{17745B76-71F1-AF40-8E91-C81B0081A158}"/>
                </a:ext>
              </a:extLst>
            </p:cNvPr>
            <p:cNvSpPr/>
            <p:nvPr/>
          </p:nvSpPr>
          <p:spPr>
            <a:xfrm>
              <a:off x="986117" y="9897044"/>
              <a:ext cx="21962070" cy="650359"/>
            </a:xfrm>
            <a:prstGeom prst="rect">
              <a:avLst/>
            </a:prstGeom>
            <a:solidFill>
              <a:srgbClr val="8AB0C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a:extLst>
                <a:ext uri="{FF2B5EF4-FFF2-40B4-BE49-F238E27FC236}">
                  <a16:creationId xmlns:a16="http://schemas.microsoft.com/office/drawing/2014/main" id="{C36F87ED-EC05-4145-8CA8-BBA9240B5798}"/>
                </a:ext>
              </a:extLst>
            </p:cNvPr>
            <p:cNvSpPr/>
            <p:nvPr/>
          </p:nvSpPr>
          <p:spPr>
            <a:xfrm>
              <a:off x="3207439" y="6723538"/>
              <a:ext cx="4653147" cy="3007558"/>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B0887E89-5DD7-2D44-A196-F1DF8A9E1E23}"/>
                </a:ext>
              </a:extLst>
            </p:cNvPr>
            <p:cNvSpPr/>
            <p:nvPr/>
          </p:nvSpPr>
          <p:spPr>
            <a:xfrm>
              <a:off x="8236639" y="5862926"/>
              <a:ext cx="4653147" cy="386817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85" b="0" i="0" u="none" strike="noStrike" kern="1200" cap="none" spc="0" normalizeH="0" baseline="0" noProof="0" dirty="0">
                  <a:ln>
                    <a:noFill/>
                  </a:ln>
                  <a:solidFill>
                    <a:prstClr val="white"/>
                  </a:solidFill>
                  <a:effectLst/>
                  <a:uLnTx/>
                  <a:uFillTx/>
                  <a:latin typeface="Tw Cen MT"/>
                  <a:ea typeface="+mn-ea"/>
                  <a:cs typeface="+mn-cs"/>
                </a:rPr>
                <a:t> </a:t>
              </a:r>
            </a:p>
          </p:txBody>
        </p:sp>
        <p:sp>
          <p:nvSpPr>
            <p:cNvPr id="12" name="Rectangle 11">
              <a:extLst>
                <a:ext uri="{FF2B5EF4-FFF2-40B4-BE49-F238E27FC236}">
                  <a16:creationId xmlns:a16="http://schemas.microsoft.com/office/drawing/2014/main" id="{7BAAF116-2101-BE49-990B-E2DABC6D87F7}"/>
                </a:ext>
              </a:extLst>
            </p:cNvPr>
            <p:cNvSpPr/>
            <p:nvPr/>
          </p:nvSpPr>
          <p:spPr>
            <a:xfrm>
              <a:off x="13265839" y="4876808"/>
              <a:ext cx="4653147" cy="4854287"/>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4" name="Rectangle 13">
              <a:extLst>
                <a:ext uri="{FF2B5EF4-FFF2-40B4-BE49-F238E27FC236}">
                  <a16:creationId xmlns:a16="http://schemas.microsoft.com/office/drawing/2014/main" id="{42959417-F535-AC44-B130-58E392BE24ED}"/>
                </a:ext>
              </a:extLst>
            </p:cNvPr>
            <p:cNvSpPr/>
            <p:nvPr/>
          </p:nvSpPr>
          <p:spPr>
            <a:xfrm>
              <a:off x="18295039" y="4034126"/>
              <a:ext cx="4653147" cy="569697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5" name="TextBox 14">
              <a:extLst>
                <a:ext uri="{FF2B5EF4-FFF2-40B4-BE49-F238E27FC236}">
                  <a16:creationId xmlns:a16="http://schemas.microsoft.com/office/drawing/2014/main" id="{7C87C927-BC6D-F349-A742-0A62080CF3A7}"/>
                </a:ext>
              </a:extLst>
            </p:cNvPr>
            <p:cNvSpPr txBox="1"/>
            <p:nvPr/>
          </p:nvSpPr>
          <p:spPr>
            <a:xfrm>
              <a:off x="18301758" y="4588170"/>
              <a:ext cx="4635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$1,500,000</a:t>
              </a:r>
            </a:p>
          </p:txBody>
        </p:sp>
        <p:grpSp>
          <p:nvGrpSpPr>
            <p:cNvPr id="16" name="Group 15">
              <a:extLst>
                <a:ext uri="{FF2B5EF4-FFF2-40B4-BE49-F238E27FC236}">
                  <a16:creationId xmlns:a16="http://schemas.microsoft.com/office/drawing/2014/main" id="{CF390296-7E62-6246-AA9F-442E0685F5EC}"/>
                </a:ext>
              </a:extLst>
            </p:cNvPr>
            <p:cNvGrpSpPr/>
            <p:nvPr/>
          </p:nvGrpSpPr>
          <p:grpSpPr>
            <a:xfrm>
              <a:off x="18295039" y="6512975"/>
              <a:ext cx="4653147" cy="3232298"/>
              <a:chOff x="18026099" y="6028660"/>
              <a:chExt cx="4653147" cy="4433778"/>
            </a:xfrm>
          </p:grpSpPr>
          <p:sp>
            <p:nvSpPr>
              <p:cNvPr id="17" name="Rectangle 16">
                <a:extLst>
                  <a:ext uri="{FF2B5EF4-FFF2-40B4-BE49-F238E27FC236}">
                    <a16:creationId xmlns:a16="http://schemas.microsoft.com/office/drawing/2014/main" id="{3E2809A6-7F0F-5E4B-9EC7-AA2C1C342DD9}"/>
                  </a:ext>
                </a:extLst>
              </p:cNvPr>
              <p:cNvSpPr/>
              <p:nvPr/>
            </p:nvSpPr>
            <p:spPr>
              <a:xfrm>
                <a:off x="18026099" y="8973880"/>
                <a:ext cx="4653147" cy="1488558"/>
              </a:xfrm>
              <a:prstGeom prst="rect">
                <a:avLst/>
              </a:prstGeom>
              <a:solidFill>
                <a:srgbClr val="688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8" name="Rectangle 17">
                <a:extLst>
                  <a:ext uri="{FF2B5EF4-FFF2-40B4-BE49-F238E27FC236}">
                    <a16:creationId xmlns:a16="http://schemas.microsoft.com/office/drawing/2014/main" id="{D53AB716-A83D-5D46-922C-781ED6CFEE89}"/>
                  </a:ext>
                </a:extLst>
              </p:cNvPr>
              <p:cNvSpPr/>
              <p:nvPr/>
            </p:nvSpPr>
            <p:spPr>
              <a:xfrm>
                <a:off x="18026099" y="7510130"/>
                <a:ext cx="4653147" cy="1488558"/>
              </a:xfrm>
              <a:prstGeom prst="rect">
                <a:avLst/>
              </a:prstGeom>
              <a:solidFill>
                <a:srgbClr val="8A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2E9922A2-A23A-874E-B44C-00F6D16DD7D0}"/>
                  </a:ext>
                </a:extLst>
              </p:cNvPr>
              <p:cNvSpPr/>
              <p:nvPr/>
            </p:nvSpPr>
            <p:spPr>
              <a:xfrm>
                <a:off x="18026099" y="6028660"/>
                <a:ext cx="4653147" cy="1488558"/>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grpSp>
        <p:sp>
          <p:nvSpPr>
            <p:cNvPr id="20" name="TextBox 19">
              <a:extLst>
                <a:ext uri="{FF2B5EF4-FFF2-40B4-BE49-F238E27FC236}">
                  <a16:creationId xmlns:a16="http://schemas.microsoft.com/office/drawing/2014/main" id="{AB810453-A7F5-864D-B37A-E6BA90E3C916}"/>
                </a:ext>
              </a:extLst>
            </p:cNvPr>
            <p:cNvSpPr txBox="1"/>
            <p:nvPr/>
          </p:nvSpPr>
          <p:spPr>
            <a:xfrm>
              <a:off x="18301758" y="5490166"/>
              <a:ext cx="4635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120 Donors</a:t>
              </a:r>
            </a:p>
          </p:txBody>
        </p:sp>
        <p:sp>
          <p:nvSpPr>
            <p:cNvPr id="21" name="TextBox 20">
              <a:extLst>
                <a:ext uri="{FF2B5EF4-FFF2-40B4-BE49-F238E27FC236}">
                  <a16:creationId xmlns:a16="http://schemas.microsoft.com/office/drawing/2014/main" id="{DD45F32B-1BFE-E441-90BA-08EDE6717F89}"/>
                </a:ext>
              </a:extLst>
            </p:cNvPr>
            <p:cNvSpPr txBox="1"/>
            <p:nvPr/>
          </p:nvSpPr>
          <p:spPr>
            <a:xfrm>
              <a:off x="18301758" y="6559049"/>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$125,000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10 Donors</a:t>
              </a:r>
            </a:p>
          </p:txBody>
        </p:sp>
        <p:sp>
          <p:nvSpPr>
            <p:cNvPr id="22" name="TextBox 21">
              <a:extLst>
                <a:ext uri="{FF2B5EF4-FFF2-40B4-BE49-F238E27FC236}">
                  <a16:creationId xmlns:a16="http://schemas.microsoft.com/office/drawing/2014/main" id="{45E0B436-0BE6-F045-B48F-1DBBBFBE08B3}"/>
                </a:ext>
              </a:extLst>
            </p:cNvPr>
            <p:cNvSpPr txBox="1"/>
            <p:nvPr/>
          </p:nvSpPr>
          <p:spPr>
            <a:xfrm>
              <a:off x="18301758" y="7694960"/>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10 Donors</a:t>
              </a:r>
            </a:p>
          </p:txBody>
        </p:sp>
        <p:sp>
          <p:nvSpPr>
            <p:cNvPr id="23" name="TextBox 22">
              <a:extLst>
                <a:ext uri="{FF2B5EF4-FFF2-40B4-BE49-F238E27FC236}">
                  <a16:creationId xmlns:a16="http://schemas.microsoft.com/office/drawing/2014/main" id="{2922C38B-B98D-1244-A985-362F1FD671BD}"/>
                </a:ext>
              </a:extLst>
            </p:cNvPr>
            <p:cNvSpPr txBox="1"/>
            <p:nvPr/>
          </p:nvSpPr>
          <p:spPr>
            <a:xfrm>
              <a:off x="18301758" y="8752900"/>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$85,000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10 Donors</a:t>
              </a:r>
            </a:p>
          </p:txBody>
        </p:sp>
        <p:sp>
          <p:nvSpPr>
            <p:cNvPr id="24" name="Rectangle 23">
              <a:extLst>
                <a:ext uri="{FF2B5EF4-FFF2-40B4-BE49-F238E27FC236}">
                  <a16:creationId xmlns:a16="http://schemas.microsoft.com/office/drawing/2014/main" id="{D5721F9E-6D36-9449-AEF7-A5E22464AF2B}"/>
                </a:ext>
              </a:extLst>
            </p:cNvPr>
            <p:cNvSpPr/>
            <p:nvPr/>
          </p:nvSpPr>
          <p:spPr>
            <a:xfrm>
              <a:off x="13263243" y="8644455"/>
              <a:ext cx="4653147" cy="1085184"/>
            </a:xfrm>
            <a:prstGeom prst="rect">
              <a:avLst/>
            </a:prstGeom>
            <a:solidFill>
              <a:srgbClr val="8A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5" name="Rectangle 24">
              <a:extLst>
                <a:ext uri="{FF2B5EF4-FFF2-40B4-BE49-F238E27FC236}">
                  <a16:creationId xmlns:a16="http://schemas.microsoft.com/office/drawing/2014/main" id="{E4FAC510-1FD6-D443-B811-8F4555BD32CB}"/>
                </a:ext>
              </a:extLst>
            </p:cNvPr>
            <p:cNvSpPr/>
            <p:nvPr/>
          </p:nvSpPr>
          <p:spPr>
            <a:xfrm>
              <a:off x="13263243" y="7564439"/>
              <a:ext cx="4653147" cy="1085184"/>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6" name="TextBox 25">
              <a:extLst>
                <a:ext uri="{FF2B5EF4-FFF2-40B4-BE49-F238E27FC236}">
                  <a16:creationId xmlns:a16="http://schemas.microsoft.com/office/drawing/2014/main" id="{1CE6A17E-66B2-3C41-BF7A-80C75ABBAB8A}"/>
                </a:ext>
              </a:extLst>
            </p:cNvPr>
            <p:cNvSpPr txBox="1"/>
            <p:nvPr/>
          </p:nvSpPr>
          <p:spPr>
            <a:xfrm>
              <a:off x="13269962" y="7610513"/>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12 Donors</a:t>
              </a:r>
            </a:p>
          </p:txBody>
        </p:sp>
        <p:sp>
          <p:nvSpPr>
            <p:cNvPr id="27" name="TextBox 26">
              <a:extLst>
                <a:ext uri="{FF2B5EF4-FFF2-40B4-BE49-F238E27FC236}">
                  <a16:creationId xmlns:a16="http://schemas.microsoft.com/office/drawing/2014/main" id="{8D74AE2E-324A-D744-AA45-6451382F4A7A}"/>
                </a:ext>
              </a:extLst>
            </p:cNvPr>
            <p:cNvSpPr txBox="1"/>
            <p:nvPr/>
          </p:nvSpPr>
          <p:spPr>
            <a:xfrm>
              <a:off x="13269962" y="8746424"/>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$90,000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13 Donors</a:t>
              </a:r>
            </a:p>
          </p:txBody>
        </p:sp>
        <p:sp>
          <p:nvSpPr>
            <p:cNvPr id="28" name="TextBox 27">
              <a:extLst>
                <a:ext uri="{FF2B5EF4-FFF2-40B4-BE49-F238E27FC236}">
                  <a16:creationId xmlns:a16="http://schemas.microsoft.com/office/drawing/2014/main" id="{B6E181C0-5A26-E049-9C8D-AB7244B39FB0}"/>
                </a:ext>
              </a:extLst>
            </p:cNvPr>
            <p:cNvSpPr txBox="1"/>
            <p:nvPr/>
          </p:nvSpPr>
          <p:spPr>
            <a:xfrm>
              <a:off x="13287105" y="5548433"/>
              <a:ext cx="4635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$1,100,000</a:t>
              </a:r>
            </a:p>
          </p:txBody>
        </p:sp>
        <p:sp>
          <p:nvSpPr>
            <p:cNvPr id="29" name="TextBox 28">
              <a:extLst>
                <a:ext uri="{FF2B5EF4-FFF2-40B4-BE49-F238E27FC236}">
                  <a16:creationId xmlns:a16="http://schemas.microsoft.com/office/drawing/2014/main" id="{05861508-E90E-FB4F-AD7C-CC1C0DF148FA}"/>
                </a:ext>
              </a:extLst>
            </p:cNvPr>
            <p:cNvSpPr txBox="1"/>
            <p:nvPr/>
          </p:nvSpPr>
          <p:spPr>
            <a:xfrm>
              <a:off x="13287105" y="6450429"/>
              <a:ext cx="4635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125 Donors</a:t>
              </a:r>
            </a:p>
          </p:txBody>
        </p:sp>
        <p:sp>
          <p:nvSpPr>
            <p:cNvPr id="30" name="Rectangle 29">
              <a:extLst>
                <a:ext uri="{FF2B5EF4-FFF2-40B4-BE49-F238E27FC236}">
                  <a16:creationId xmlns:a16="http://schemas.microsoft.com/office/drawing/2014/main" id="{6225697A-9C17-E140-9065-3407DD6ECFEF}"/>
                </a:ext>
              </a:extLst>
            </p:cNvPr>
            <p:cNvSpPr/>
            <p:nvPr/>
          </p:nvSpPr>
          <p:spPr>
            <a:xfrm>
              <a:off x="8237960" y="8644839"/>
              <a:ext cx="4651653" cy="1085184"/>
            </a:xfrm>
            <a:prstGeom prst="rect">
              <a:avLst/>
            </a:prstGeom>
            <a:solidFill>
              <a:srgbClr val="D4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31" name="TextBox 30">
              <a:extLst>
                <a:ext uri="{FF2B5EF4-FFF2-40B4-BE49-F238E27FC236}">
                  <a16:creationId xmlns:a16="http://schemas.microsoft.com/office/drawing/2014/main" id="{D30A2166-A607-F141-BAF9-27473662A965}"/>
                </a:ext>
              </a:extLst>
            </p:cNvPr>
            <p:cNvSpPr txBox="1"/>
            <p:nvPr/>
          </p:nvSpPr>
          <p:spPr>
            <a:xfrm>
              <a:off x="8249622" y="8704943"/>
              <a:ext cx="46357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$75,000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15 Donors</a:t>
              </a:r>
            </a:p>
          </p:txBody>
        </p:sp>
        <p:sp>
          <p:nvSpPr>
            <p:cNvPr id="32" name="TextBox 31">
              <a:extLst>
                <a:ext uri="{FF2B5EF4-FFF2-40B4-BE49-F238E27FC236}">
                  <a16:creationId xmlns:a16="http://schemas.microsoft.com/office/drawing/2014/main" id="{6D196C02-7A62-DA48-B2E4-7ED2FC1649B2}"/>
                </a:ext>
              </a:extLst>
            </p:cNvPr>
            <p:cNvSpPr txBox="1"/>
            <p:nvPr/>
          </p:nvSpPr>
          <p:spPr>
            <a:xfrm>
              <a:off x="8266765" y="6517358"/>
              <a:ext cx="4635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$1,000,000</a:t>
              </a:r>
            </a:p>
          </p:txBody>
        </p:sp>
        <p:sp>
          <p:nvSpPr>
            <p:cNvPr id="33" name="TextBox 32">
              <a:extLst>
                <a:ext uri="{FF2B5EF4-FFF2-40B4-BE49-F238E27FC236}">
                  <a16:creationId xmlns:a16="http://schemas.microsoft.com/office/drawing/2014/main" id="{A656A7D8-3357-1D45-A645-016F6EC80421}"/>
                </a:ext>
              </a:extLst>
            </p:cNvPr>
            <p:cNvSpPr txBox="1"/>
            <p:nvPr/>
          </p:nvSpPr>
          <p:spPr>
            <a:xfrm>
              <a:off x="8266765" y="7419354"/>
              <a:ext cx="4635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135 Donors</a:t>
              </a:r>
            </a:p>
          </p:txBody>
        </p:sp>
        <p:sp>
          <p:nvSpPr>
            <p:cNvPr id="34" name="TextBox 33">
              <a:extLst>
                <a:ext uri="{FF2B5EF4-FFF2-40B4-BE49-F238E27FC236}">
                  <a16:creationId xmlns:a16="http://schemas.microsoft.com/office/drawing/2014/main" id="{E6D2927A-2FB5-724F-8C31-9364A5769E10}"/>
                </a:ext>
              </a:extLst>
            </p:cNvPr>
            <p:cNvSpPr txBox="1"/>
            <p:nvPr/>
          </p:nvSpPr>
          <p:spPr>
            <a:xfrm>
              <a:off x="3197223" y="7476574"/>
              <a:ext cx="4635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$800,000</a:t>
              </a:r>
            </a:p>
          </p:txBody>
        </p:sp>
        <p:sp>
          <p:nvSpPr>
            <p:cNvPr id="35" name="TextBox 34">
              <a:extLst>
                <a:ext uri="{FF2B5EF4-FFF2-40B4-BE49-F238E27FC236}">
                  <a16:creationId xmlns:a16="http://schemas.microsoft.com/office/drawing/2014/main" id="{22F8533A-B1C4-8646-A037-A2D52B44E754}"/>
                </a:ext>
              </a:extLst>
            </p:cNvPr>
            <p:cNvSpPr txBox="1"/>
            <p:nvPr/>
          </p:nvSpPr>
          <p:spPr>
            <a:xfrm>
              <a:off x="3197223" y="8378570"/>
              <a:ext cx="4635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150 Donors</a:t>
              </a:r>
            </a:p>
          </p:txBody>
        </p:sp>
        <p:sp>
          <p:nvSpPr>
            <p:cNvPr id="36" name="TextBox 35">
              <a:extLst>
                <a:ext uri="{FF2B5EF4-FFF2-40B4-BE49-F238E27FC236}">
                  <a16:creationId xmlns:a16="http://schemas.microsoft.com/office/drawing/2014/main" id="{C20F4D49-8B14-3B49-922A-D14AB5EA410C}"/>
                </a:ext>
              </a:extLst>
            </p:cNvPr>
            <p:cNvSpPr txBox="1"/>
            <p:nvPr/>
          </p:nvSpPr>
          <p:spPr>
            <a:xfrm>
              <a:off x="13287105" y="4200865"/>
              <a:ext cx="46357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6880AB"/>
                  </a:solidFill>
                  <a:effectLst/>
                  <a:uLnTx/>
                  <a:uFillTx/>
                  <a:latin typeface="Montserrat" pitchFamily="2" charset="77"/>
                  <a:ea typeface="Playfair Display SC" charset="0"/>
                  <a:cs typeface="Playfair Display SC" charset="0"/>
                </a:rPr>
                <a:t>YEAR 3</a:t>
              </a:r>
            </a:p>
          </p:txBody>
        </p:sp>
        <p:sp>
          <p:nvSpPr>
            <p:cNvPr id="37" name="TextBox 36">
              <a:extLst>
                <a:ext uri="{FF2B5EF4-FFF2-40B4-BE49-F238E27FC236}">
                  <a16:creationId xmlns:a16="http://schemas.microsoft.com/office/drawing/2014/main" id="{84F35B37-7E4B-6B42-BB5F-06A51750AE1C}"/>
                </a:ext>
              </a:extLst>
            </p:cNvPr>
            <p:cNvSpPr txBox="1"/>
            <p:nvPr/>
          </p:nvSpPr>
          <p:spPr>
            <a:xfrm>
              <a:off x="18280340" y="3371629"/>
              <a:ext cx="46357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6880AB"/>
                  </a:solidFill>
                  <a:effectLst/>
                  <a:uLnTx/>
                  <a:uFillTx/>
                  <a:latin typeface="Montserrat" pitchFamily="2" charset="77"/>
                  <a:ea typeface="Playfair Display SC" charset="0"/>
                  <a:cs typeface="Playfair Display SC" charset="0"/>
                </a:rPr>
                <a:t>YEAR 4</a:t>
              </a:r>
            </a:p>
          </p:txBody>
        </p:sp>
        <p:sp>
          <p:nvSpPr>
            <p:cNvPr id="38" name="TextBox 37">
              <a:extLst>
                <a:ext uri="{FF2B5EF4-FFF2-40B4-BE49-F238E27FC236}">
                  <a16:creationId xmlns:a16="http://schemas.microsoft.com/office/drawing/2014/main" id="{D3CB1589-6649-DB42-BA75-67CFC6465552}"/>
                </a:ext>
              </a:extLst>
            </p:cNvPr>
            <p:cNvSpPr txBox="1"/>
            <p:nvPr/>
          </p:nvSpPr>
          <p:spPr>
            <a:xfrm>
              <a:off x="8221939" y="5178017"/>
              <a:ext cx="46357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6880AB"/>
                  </a:solidFill>
                  <a:effectLst/>
                  <a:uLnTx/>
                  <a:uFillTx/>
                  <a:latin typeface="Montserrat" pitchFamily="2" charset="77"/>
                  <a:ea typeface="Playfair Display SC" charset="0"/>
                  <a:cs typeface="Playfair Display SC" charset="0"/>
                </a:rPr>
                <a:t>YEAR 2</a:t>
              </a:r>
            </a:p>
          </p:txBody>
        </p:sp>
        <p:sp>
          <p:nvSpPr>
            <p:cNvPr id="39" name="TextBox 38">
              <a:extLst>
                <a:ext uri="{FF2B5EF4-FFF2-40B4-BE49-F238E27FC236}">
                  <a16:creationId xmlns:a16="http://schemas.microsoft.com/office/drawing/2014/main" id="{6BD73E54-46B5-B44F-8622-9A840A1D75DD}"/>
                </a:ext>
              </a:extLst>
            </p:cNvPr>
            <p:cNvSpPr txBox="1"/>
            <p:nvPr/>
          </p:nvSpPr>
          <p:spPr>
            <a:xfrm>
              <a:off x="3192740" y="6029665"/>
              <a:ext cx="46357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6880AB"/>
                  </a:solidFill>
                  <a:effectLst/>
                  <a:uLnTx/>
                  <a:uFillTx/>
                  <a:latin typeface="Montserrat" pitchFamily="2" charset="77"/>
                  <a:ea typeface="Playfair Display SC" charset="0"/>
                  <a:cs typeface="Playfair Display SC" charset="0"/>
                </a:rPr>
                <a:t>YEAR 1</a:t>
              </a:r>
            </a:p>
          </p:txBody>
        </p:sp>
        <p:sp>
          <p:nvSpPr>
            <p:cNvPr id="40" name="TextBox 39">
              <a:extLst>
                <a:ext uri="{FF2B5EF4-FFF2-40B4-BE49-F238E27FC236}">
                  <a16:creationId xmlns:a16="http://schemas.microsoft.com/office/drawing/2014/main" id="{D383A54B-7223-A944-874E-7A2553AEB987}"/>
                </a:ext>
              </a:extLst>
            </p:cNvPr>
            <p:cNvSpPr txBox="1"/>
            <p:nvPr/>
          </p:nvSpPr>
          <p:spPr>
            <a:xfrm>
              <a:off x="3192740" y="10009102"/>
              <a:ext cx="46357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3136"/>
                  </a:solidFill>
                  <a:effectLst/>
                  <a:uLnTx/>
                  <a:uFillTx/>
                  <a:latin typeface="Montserrat" pitchFamily="2" charset="77"/>
                  <a:ea typeface="Playfair Display SC" charset="0"/>
                  <a:cs typeface="Playfair Display SC" charset="0"/>
                </a:rPr>
                <a:t>$800,000</a:t>
              </a:r>
            </a:p>
          </p:txBody>
        </p:sp>
        <p:sp>
          <p:nvSpPr>
            <p:cNvPr id="41" name="TextBox 40">
              <a:extLst>
                <a:ext uri="{FF2B5EF4-FFF2-40B4-BE49-F238E27FC236}">
                  <a16:creationId xmlns:a16="http://schemas.microsoft.com/office/drawing/2014/main" id="{A3B1AB9D-BB67-6549-B39B-1844B16F53E3}"/>
                </a:ext>
              </a:extLst>
            </p:cNvPr>
            <p:cNvSpPr txBox="1"/>
            <p:nvPr/>
          </p:nvSpPr>
          <p:spPr>
            <a:xfrm>
              <a:off x="8244355" y="10009102"/>
              <a:ext cx="46357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3136"/>
                  </a:solidFill>
                  <a:effectLst/>
                  <a:uLnTx/>
                  <a:uFillTx/>
                  <a:latin typeface="Montserrat" pitchFamily="2" charset="77"/>
                  <a:ea typeface="Playfair Display SC" charset="0"/>
                  <a:cs typeface="Playfair Display SC" charset="0"/>
                </a:rPr>
                <a:t>$1,075,000</a:t>
              </a:r>
            </a:p>
          </p:txBody>
        </p:sp>
        <p:sp>
          <p:nvSpPr>
            <p:cNvPr id="42" name="TextBox 41">
              <a:extLst>
                <a:ext uri="{FF2B5EF4-FFF2-40B4-BE49-F238E27FC236}">
                  <a16:creationId xmlns:a16="http://schemas.microsoft.com/office/drawing/2014/main" id="{ED0FA0CF-474B-1E4C-9E79-83266C2308E6}"/>
                </a:ext>
              </a:extLst>
            </p:cNvPr>
            <p:cNvSpPr txBox="1"/>
            <p:nvPr/>
          </p:nvSpPr>
          <p:spPr>
            <a:xfrm>
              <a:off x="13318378" y="10009102"/>
              <a:ext cx="46357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3136"/>
                  </a:solidFill>
                  <a:effectLst/>
                  <a:uLnTx/>
                  <a:uFillTx/>
                  <a:latin typeface="Montserrat" pitchFamily="2" charset="77"/>
                  <a:ea typeface="Playfair Display SC" charset="0"/>
                  <a:cs typeface="Playfair Display SC" charset="0"/>
                </a:rPr>
                <a:t>$1,290,000</a:t>
              </a:r>
            </a:p>
          </p:txBody>
        </p:sp>
        <p:sp>
          <p:nvSpPr>
            <p:cNvPr id="43" name="TextBox 42">
              <a:extLst>
                <a:ext uri="{FF2B5EF4-FFF2-40B4-BE49-F238E27FC236}">
                  <a16:creationId xmlns:a16="http://schemas.microsoft.com/office/drawing/2014/main" id="{BEBDC275-7C77-7C45-922F-5EB661EAE2E2}"/>
                </a:ext>
              </a:extLst>
            </p:cNvPr>
            <p:cNvSpPr txBox="1"/>
            <p:nvPr/>
          </p:nvSpPr>
          <p:spPr>
            <a:xfrm>
              <a:off x="18293790" y="10009102"/>
              <a:ext cx="46357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3136"/>
                  </a:solidFill>
                  <a:effectLst/>
                  <a:uLnTx/>
                  <a:uFillTx/>
                  <a:latin typeface="Montserrat" pitchFamily="2" charset="77"/>
                  <a:ea typeface="Playfair Display SC" charset="0"/>
                  <a:cs typeface="Playfair Display SC" charset="0"/>
                </a:rPr>
                <a:t>$1,820,000</a:t>
              </a:r>
            </a:p>
          </p:txBody>
        </p:sp>
        <p:sp>
          <p:nvSpPr>
            <p:cNvPr id="44" name="TextBox 43">
              <a:extLst>
                <a:ext uri="{FF2B5EF4-FFF2-40B4-BE49-F238E27FC236}">
                  <a16:creationId xmlns:a16="http://schemas.microsoft.com/office/drawing/2014/main" id="{5C2A52EE-665C-9744-B095-87ABAC5C1079}"/>
                </a:ext>
              </a:extLst>
            </p:cNvPr>
            <p:cNvSpPr txBox="1"/>
            <p:nvPr/>
          </p:nvSpPr>
          <p:spPr>
            <a:xfrm>
              <a:off x="1184648" y="10009102"/>
              <a:ext cx="17378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3136"/>
                  </a:solidFill>
                  <a:effectLst/>
                  <a:uLnTx/>
                  <a:uFillTx/>
                  <a:latin typeface="Montserrat" pitchFamily="2" charset="77"/>
                  <a:ea typeface="Playfair Display SC" charset="0"/>
                  <a:cs typeface="Playfair Display SC" charset="0"/>
                </a:rPr>
                <a:t>TOTALS</a:t>
              </a:r>
            </a:p>
          </p:txBody>
        </p:sp>
      </p:grpSp>
      <p:sp>
        <p:nvSpPr>
          <p:cNvPr id="45" name="TextBox 44">
            <a:extLst>
              <a:ext uri="{FF2B5EF4-FFF2-40B4-BE49-F238E27FC236}">
                <a16:creationId xmlns:a16="http://schemas.microsoft.com/office/drawing/2014/main" id="{356701F6-88E1-4442-8EE9-82879C4E6D6C}"/>
              </a:ext>
            </a:extLst>
          </p:cNvPr>
          <p:cNvSpPr txBox="1"/>
          <p:nvPr/>
        </p:nvSpPr>
        <p:spPr>
          <a:xfrm>
            <a:off x="2395728" y="11582400"/>
            <a:ext cx="192572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rPr>
              <a:t>Quality of caseload increases over time  |  Value and donor attrition decreases over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ontserrat" pitchFamily="2" charset="77"/>
              <a:ea typeface="Playfair Display SC" charset="0"/>
              <a:cs typeface="Playfair Display SC" charset="0"/>
            </a:endParaRPr>
          </a:p>
        </p:txBody>
      </p:sp>
      <p:sp>
        <p:nvSpPr>
          <p:cNvPr id="47" name="TextBox 46">
            <a:extLst>
              <a:ext uri="{FF2B5EF4-FFF2-40B4-BE49-F238E27FC236}">
                <a16:creationId xmlns:a16="http://schemas.microsoft.com/office/drawing/2014/main" id="{E75605AA-6DAA-E248-B9C9-67F2115F9C24}"/>
              </a:ext>
            </a:extLst>
          </p:cNvPr>
          <p:cNvSpPr txBox="1"/>
          <p:nvPr/>
        </p:nvSpPr>
        <p:spPr>
          <a:xfrm>
            <a:off x="3675960" y="1492382"/>
            <a:ext cx="17025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200" normalizeH="0" baseline="0" noProof="0" dirty="0">
                <a:ln>
                  <a:noFill/>
                </a:ln>
                <a:solidFill>
                  <a:srgbClr val="CB8E15"/>
                </a:solidFill>
                <a:effectLst/>
                <a:uLnTx/>
                <a:uFillTx/>
                <a:latin typeface="Montserrat" pitchFamily="2" charset="77"/>
                <a:ea typeface="Montserrat SemiBold" charset="0"/>
                <a:cs typeface="Montserrat SemiBold" charset="0"/>
              </a:rPr>
              <a:t>HOW A CASELOAD GROWS</a:t>
            </a:r>
          </a:p>
        </p:txBody>
      </p:sp>
      <p:cxnSp>
        <p:nvCxnSpPr>
          <p:cNvPr id="48" name="Straight Connector 47">
            <a:extLst>
              <a:ext uri="{FF2B5EF4-FFF2-40B4-BE49-F238E27FC236}">
                <a16:creationId xmlns:a16="http://schemas.microsoft.com/office/drawing/2014/main" id="{B32F6700-0075-B741-8AB2-0DE39EC9D102}"/>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1CFC6C0E-60F3-AE45-9FF0-A0C58447CE88}"/>
              </a:ext>
            </a:extLst>
          </p:cNvPr>
          <p:cNvSpPr txBox="1">
            <a:spLocks/>
          </p:cNvSpPr>
          <p:nvPr/>
        </p:nvSpPr>
        <p:spPr>
          <a:xfrm>
            <a:off x="4391934" y="3392615"/>
            <a:ext cx="15593783" cy="1788985"/>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853227" marR="0" lvl="0" indent="-853227"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black"/>
                </a:solidFill>
                <a:effectLst/>
                <a:uLnTx/>
                <a:uFillTx/>
                <a:latin typeface="Montserrat Light" pitchFamily="2" charset="77"/>
                <a:ea typeface="+mn-ea"/>
                <a:cs typeface="Helvetica"/>
              </a:rPr>
              <a:t>Caseload Value Will Grow Over Time</a:t>
            </a:r>
          </a:p>
        </p:txBody>
      </p:sp>
      <p:sp>
        <p:nvSpPr>
          <p:cNvPr id="50" name="Rectangle 49">
            <a:extLst>
              <a:ext uri="{FF2B5EF4-FFF2-40B4-BE49-F238E27FC236}">
                <a16:creationId xmlns:a16="http://schemas.microsoft.com/office/drawing/2014/main" id="{743CE09A-39DF-A546-8AED-085BB4C6CCFD}"/>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51" name="Rectangle 50">
            <a:extLst>
              <a:ext uri="{FF2B5EF4-FFF2-40B4-BE49-F238E27FC236}">
                <a16:creationId xmlns:a16="http://schemas.microsoft.com/office/drawing/2014/main" id="{68779E34-8628-364A-8C3F-A8AF3913EB10}"/>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53" name="Graphic 52">
            <a:extLst>
              <a:ext uri="{FF2B5EF4-FFF2-40B4-BE49-F238E27FC236}">
                <a16:creationId xmlns:a16="http://schemas.microsoft.com/office/drawing/2014/main" id="{ED1C4D30-D544-DA48-A85C-1EAECA469F5F}"/>
              </a:ext>
            </a:extLst>
          </p:cNvPr>
          <p:cNvPicPr>
            <a:picLocks noChangeAspect="1"/>
          </p:cNvPicPr>
          <p:nvPr/>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l="5936" t="8662" r="66433" b="13355"/>
          <a:stretch/>
        </p:blipFill>
        <p:spPr>
          <a:xfrm>
            <a:off x="394448" y="466164"/>
            <a:ext cx="1121895" cy="1055412"/>
          </a:xfrm>
          <a:prstGeom prst="rect">
            <a:avLst/>
          </a:prstGeom>
        </p:spPr>
      </p:pic>
      <p:sp>
        <p:nvSpPr>
          <p:cNvPr id="55" name="TextBox 54">
            <a:extLst>
              <a:ext uri="{FF2B5EF4-FFF2-40B4-BE49-F238E27FC236}">
                <a16:creationId xmlns:a16="http://schemas.microsoft.com/office/drawing/2014/main" id="{9F96231C-F5D5-BA4A-A33F-D3CDB87628D1}"/>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070455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55CAB3-0074-644D-8DE8-82512047767E}"/>
              </a:ext>
            </a:extLst>
          </p:cNvPr>
          <p:cNvSpPr txBox="1"/>
          <p:nvPr/>
        </p:nvSpPr>
        <p:spPr>
          <a:xfrm>
            <a:off x="3044825" y="4250113"/>
            <a:ext cx="18288000" cy="1411156"/>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0" b="0" i="0" u="none" strike="noStrike" kern="1200" cap="none" spc="0" normalizeH="0" baseline="0" noProof="0" dirty="0">
              <a:ln>
                <a:noFill/>
              </a:ln>
              <a:solidFill>
                <a:prstClr val="white"/>
              </a:solidFill>
              <a:effectLst/>
              <a:uLnTx/>
              <a:uFillTx/>
              <a:latin typeface="Tw Cen MT"/>
              <a:ea typeface="+mn-ea"/>
              <a:cs typeface="+mn-cs"/>
            </a:endParaRPr>
          </a:p>
        </p:txBody>
      </p:sp>
      <p:sp>
        <p:nvSpPr>
          <p:cNvPr id="37" name="Content Placeholder 2">
            <a:extLst>
              <a:ext uri="{FF2B5EF4-FFF2-40B4-BE49-F238E27FC236}">
                <a16:creationId xmlns:a16="http://schemas.microsoft.com/office/drawing/2014/main" id="{E2DBFF6A-495F-7740-8A1C-E2FAC72411D3}"/>
              </a:ext>
            </a:extLst>
          </p:cNvPr>
          <p:cNvSpPr txBox="1">
            <a:spLocks/>
          </p:cNvSpPr>
          <p:nvPr/>
        </p:nvSpPr>
        <p:spPr>
          <a:xfrm>
            <a:off x="0" y="1217827"/>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6000" b="0" i="0" u="none" strike="noStrike" kern="1200" cap="none" spc="0" normalizeH="0" baseline="0" noProof="0" dirty="0">
                <a:ln>
                  <a:noFill/>
                </a:ln>
                <a:solidFill>
                  <a:prstClr val="black">
                    <a:lumMod val="95000"/>
                    <a:lumOff val="5000"/>
                  </a:prstClr>
                </a:solidFill>
                <a:effectLst/>
                <a:uLnTx/>
                <a:uFillTx/>
                <a:latin typeface="Montserrat Light" pitchFamily="2" charset="77"/>
                <a:ea typeface="+mn-ea"/>
                <a:cs typeface="+mn-cs"/>
              </a:rPr>
              <a:t>Major Gifts Return on Investment</a:t>
            </a:r>
          </a:p>
        </p:txBody>
      </p:sp>
      <p:sp>
        <p:nvSpPr>
          <p:cNvPr id="2" name="Trapezoid 1">
            <a:extLst>
              <a:ext uri="{FF2B5EF4-FFF2-40B4-BE49-F238E27FC236}">
                <a16:creationId xmlns:a16="http://schemas.microsoft.com/office/drawing/2014/main" id="{7D57E4EA-B7A4-C044-963E-B5C98C657681}"/>
              </a:ext>
            </a:extLst>
          </p:cNvPr>
          <p:cNvSpPr/>
          <p:nvPr/>
        </p:nvSpPr>
        <p:spPr>
          <a:xfrm rot="15602963">
            <a:off x="9715858" y="-4010286"/>
            <a:ext cx="4819135" cy="21675864"/>
          </a:xfrm>
          <a:prstGeom prst="trapezoid">
            <a:avLst/>
          </a:prstGeom>
          <a:gradFill>
            <a:gsLst>
              <a:gs pos="76000">
                <a:srgbClr val="87C947"/>
              </a:gs>
              <a:gs pos="23000">
                <a:srgbClr val="CB8E1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grpSp>
        <p:nvGrpSpPr>
          <p:cNvPr id="43" name="Group 42">
            <a:extLst>
              <a:ext uri="{FF2B5EF4-FFF2-40B4-BE49-F238E27FC236}">
                <a16:creationId xmlns:a16="http://schemas.microsoft.com/office/drawing/2014/main" id="{53D7246B-FC00-7445-86BA-7A7C7DCA28AC}"/>
              </a:ext>
            </a:extLst>
          </p:cNvPr>
          <p:cNvGrpSpPr/>
          <p:nvPr/>
        </p:nvGrpSpPr>
        <p:grpSpPr>
          <a:xfrm>
            <a:off x="25861576" y="1638448"/>
            <a:ext cx="744279" cy="10430332"/>
            <a:chOff x="23390225" y="1638448"/>
            <a:chExt cx="744279" cy="10430332"/>
          </a:xfrm>
        </p:grpSpPr>
        <p:sp>
          <p:nvSpPr>
            <p:cNvPr id="44" name="Rectangle 43">
              <a:extLst>
                <a:ext uri="{FF2B5EF4-FFF2-40B4-BE49-F238E27FC236}">
                  <a16:creationId xmlns:a16="http://schemas.microsoft.com/office/drawing/2014/main" id="{F2448A3E-E70B-B648-9F7B-AF9C7E4961F1}"/>
                </a:ext>
              </a:extLst>
            </p:cNvPr>
            <p:cNvSpPr/>
            <p:nvPr/>
          </p:nvSpPr>
          <p:spPr>
            <a:xfrm>
              <a:off x="23390225" y="10894672"/>
              <a:ext cx="744279" cy="1174108"/>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45" name="Rectangle 44">
              <a:extLst>
                <a:ext uri="{FF2B5EF4-FFF2-40B4-BE49-F238E27FC236}">
                  <a16:creationId xmlns:a16="http://schemas.microsoft.com/office/drawing/2014/main" id="{740B4F7E-3D5C-7549-8CA4-64CC8645CE5D}"/>
                </a:ext>
              </a:extLst>
            </p:cNvPr>
            <p:cNvSpPr/>
            <p:nvPr/>
          </p:nvSpPr>
          <p:spPr>
            <a:xfrm>
              <a:off x="23390225" y="9728710"/>
              <a:ext cx="744279" cy="117410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46" name="Rectangle 45">
              <a:extLst>
                <a:ext uri="{FF2B5EF4-FFF2-40B4-BE49-F238E27FC236}">
                  <a16:creationId xmlns:a16="http://schemas.microsoft.com/office/drawing/2014/main" id="{38B98E5A-C7E7-9044-818E-0258B40A6698}"/>
                </a:ext>
              </a:extLst>
            </p:cNvPr>
            <p:cNvSpPr/>
            <p:nvPr/>
          </p:nvSpPr>
          <p:spPr>
            <a:xfrm>
              <a:off x="23390225" y="6268024"/>
              <a:ext cx="744279" cy="1174108"/>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47" name="Rectangle 46">
              <a:extLst>
                <a:ext uri="{FF2B5EF4-FFF2-40B4-BE49-F238E27FC236}">
                  <a16:creationId xmlns:a16="http://schemas.microsoft.com/office/drawing/2014/main" id="{0A0AD1FE-6E7A-6A49-B6C6-22212C12DE04}"/>
                </a:ext>
              </a:extLst>
            </p:cNvPr>
            <p:cNvSpPr/>
            <p:nvPr/>
          </p:nvSpPr>
          <p:spPr>
            <a:xfrm>
              <a:off x="23390225" y="5105400"/>
              <a:ext cx="744279" cy="1174108"/>
            </a:xfrm>
            <a:prstGeom prst="rect">
              <a:avLst/>
            </a:prstGeom>
            <a:solidFill>
              <a:srgbClr val="DD9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48" name="Rectangle 47">
              <a:extLst>
                <a:ext uri="{FF2B5EF4-FFF2-40B4-BE49-F238E27FC236}">
                  <a16:creationId xmlns:a16="http://schemas.microsoft.com/office/drawing/2014/main" id="{36204966-F561-B540-B079-DFBB90071F02}"/>
                </a:ext>
              </a:extLst>
            </p:cNvPr>
            <p:cNvSpPr/>
            <p:nvPr/>
          </p:nvSpPr>
          <p:spPr>
            <a:xfrm>
              <a:off x="23390225" y="3953213"/>
              <a:ext cx="744279" cy="1174108"/>
            </a:xfrm>
            <a:prstGeom prst="rect">
              <a:avLst/>
            </a:prstGeom>
            <a:solidFill>
              <a:srgbClr val="677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49" name="Rectangle 48">
              <a:extLst>
                <a:ext uri="{FF2B5EF4-FFF2-40B4-BE49-F238E27FC236}">
                  <a16:creationId xmlns:a16="http://schemas.microsoft.com/office/drawing/2014/main" id="{C3D2DA96-4C59-F94B-AC92-83BFD1439203}"/>
                </a:ext>
              </a:extLst>
            </p:cNvPr>
            <p:cNvSpPr/>
            <p:nvPr/>
          </p:nvSpPr>
          <p:spPr>
            <a:xfrm>
              <a:off x="23390225" y="2801073"/>
              <a:ext cx="744279" cy="1174108"/>
            </a:xfrm>
            <a:prstGeom prst="rect">
              <a:avLst/>
            </a:prstGeom>
            <a:solidFill>
              <a:srgbClr val="7FB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85" b="0" i="0" u="none" strike="noStrike" kern="1200" cap="none" spc="0" normalizeH="0" baseline="0" noProof="0" dirty="0">
                  <a:ln>
                    <a:noFill/>
                  </a:ln>
                  <a:solidFill>
                    <a:prstClr val="white"/>
                  </a:solidFill>
                  <a:effectLst/>
                  <a:uLnTx/>
                  <a:uFillTx/>
                  <a:latin typeface="Tw Cen MT"/>
                  <a:ea typeface="+mn-ea"/>
                  <a:cs typeface="+mn-cs"/>
                </a:rPr>
                <a:t> </a:t>
              </a:r>
            </a:p>
          </p:txBody>
        </p:sp>
        <p:sp>
          <p:nvSpPr>
            <p:cNvPr id="50" name="Rectangle 49">
              <a:extLst>
                <a:ext uri="{FF2B5EF4-FFF2-40B4-BE49-F238E27FC236}">
                  <a16:creationId xmlns:a16="http://schemas.microsoft.com/office/drawing/2014/main" id="{B593259C-E0E0-AC41-9AB0-8CF062CDE95F}"/>
                </a:ext>
              </a:extLst>
            </p:cNvPr>
            <p:cNvSpPr/>
            <p:nvPr/>
          </p:nvSpPr>
          <p:spPr>
            <a:xfrm>
              <a:off x="23390225" y="8572352"/>
              <a:ext cx="744279" cy="11741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51" name="Rectangle 50">
              <a:extLst>
                <a:ext uri="{FF2B5EF4-FFF2-40B4-BE49-F238E27FC236}">
                  <a16:creationId xmlns:a16="http://schemas.microsoft.com/office/drawing/2014/main" id="{9FAE0F15-919A-044F-8640-96BCB0670BB0}"/>
                </a:ext>
              </a:extLst>
            </p:cNvPr>
            <p:cNvSpPr/>
            <p:nvPr/>
          </p:nvSpPr>
          <p:spPr>
            <a:xfrm>
              <a:off x="23390225" y="1638448"/>
              <a:ext cx="744279" cy="11741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52" name="Rectangle 51">
              <a:extLst>
                <a:ext uri="{FF2B5EF4-FFF2-40B4-BE49-F238E27FC236}">
                  <a16:creationId xmlns:a16="http://schemas.microsoft.com/office/drawing/2014/main" id="{5A702C40-1A17-1843-A24E-0A6C58AE418D}"/>
                </a:ext>
              </a:extLst>
            </p:cNvPr>
            <p:cNvSpPr/>
            <p:nvPr/>
          </p:nvSpPr>
          <p:spPr>
            <a:xfrm>
              <a:off x="23390225" y="7428509"/>
              <a:ext cx="744279" cy="1174108"/>
            </a:xfrm>
            <a:prstGeom prst="rect">
              <a:avLst/>
            </a:prstGeom>
            <a:solidFill>
              <a:srgbClr val="553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grpSp>
      <p:sp>
        <p:nvSpPr>
          <p:cNvPr id="53" name="Rectangle 52">
            <a:extLst>
              <a:ext uri="{FF2B5EF4-FFF2-40B4-BE49-F238E27FC236}">
                <a16:creationId xmlns:a16="http://schemas.microsoft.com/office/drawing/2014/main" id="{49850844-BEA7-8941-AB7F-FDBA6AE50C6F}"/>
              </a:ext>
            </a:extLst>
          </p:cNvPr>
          <p:cNvSpPr/>
          <p:nvPr/>
        </p:nvSpPr>
        <p:spPr>
          <a:xfrm flipV="1">
            <a:off x="22341015" y="1105928"/>
            <a:ext cx="2001889" cy="6851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w Cen MT"/>
                <a:ea typeface="+mn-ea"/>
                <a:cs typeface="+mn-cs"/>
              </a:rPr>
              <a:t> </a:t>
            </a:r>
          </a:p>
        </p:txBody>
      </p:sp>
      <p:sp>
        <p:nvSpPr>
          <p:cNvPr id="54" name="Rectangle 53">
            <a:extLst>
              <a:ext uri="{FF2B5EF4-FFF2-40B4-BE49-F238E27FC236}">
                <a16:creationId xmlns:a16="http://schemas.microsoft.com/office/drawing/2014/main" id="{E7C4FFA7-10F7-5940-B7FD-1AFB2EB06F80}"/>
              </a:ext>
            </a:extLst>
          </p:cNvPr>
          <p:cNvSpPr/>
          <p:nvPr/>
        </p:nvSpPr>
        <p:spPr>
          <a:xfrm flipV="1">
            <a:off x="73025" y="4046836"/>
            <a:ext cx="2001889" cy="6851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w Cen MT"/>
                <a:ea typeface="+mn-ea"/>
                <a:cs typeface="+mn-cs"/>
              </a:rPr>
              <a:t> </a:t>
            </a:r>
          </a:p>
        </p:txBody>
      </p:sp>
      <p:sp>
        <p:nvSpPr>
          <p:cNvPr id="15" name="Rectangle 14">
            <a:extLst>
              <a:ext uri="{FF2B5EF4-FFF2-40B4-BE49-F238E27FC236}">
                <a16:creationId xmlns:a16="http://schemas.microsoft.com/office/drawing/2014/main" id="{64D88E8A-C27F-EB4F-B1EA-AB79A69ABA5C}"/>
              </a:ext>
            </a:extLst>
          </p:cNvPr>
          <p:cNvSpPr/>
          <p:nvPr/>
        </p:nvSpPr>
        <p:spPr>
          <a:xfrm>
            <a:off x="2710055" y="3502032"/>
            <a:ext cx="7620194"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83138"/>
                </a:solidFill>
                <a:effectLst/>
                <a:uLnTx/>
                <a:uFillTx/>
                <a:latin typeface="Montserrat" pitchFamily="2" charset="77"/>
                <a:ea typeface="+mn-ea"/>
                <a:cs typeface="Helvetica"/>
              </a:rPr>
              <a:t>Reasonable Returns on Investment Over the Major Gifts Program Lifecycle</a:t>
            </a:r>
          </a:p>
        </p:txBody>
      </p:sp>
      <p:sp>
        <p:nvSpPr>
          <p:cNvPr id="55" name="Rectangle 54">
            <a:extLst>
              <a:ext uri="{FF2B5EF4-FFF2-40B4-BE49-F238E27FC236}">
                <a16:creationId xmlns:a16="http://schemas.microsoft.com/office/drawing/2014/main" id="{6A6263C0-6B7D-A14E-AE4E-B7B34595862C}"/>
              </a:ext>
            </a:extLst>
          </p:cNvPr>
          <p:cNvSpPr/>
          <p:nvPr/>
        </p:nvSpPr>
        <p:spPr>
          <a:xfrm>
            <a:off x="1646452" y="7669426"/>
            <a:ext cx="547104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Montserrat" pitchFamily="2" charset="77"/>
                <a:ea typeface="+mn-ea"/>
                <a:cs typeface="Helvetica"/>
              </a:rPr>
              <a:t>1:2 or 1:3</a:t>
            </a:r>
          </a:p>
        </p:txBody>
      </p:sp>
      <p:sp>
        <p:nvSpPr>
          <p:cNvPr id="61" name="Rectangle 60">
            <a:extLst>
              <a:ext uri="{FF2B5EF4-FFF2-40B4-BE49-F238E27FC236}">
                <a16:creationId xmlns:a16="http://schemas.microsoft.com/office/drawing/2014/main" id="{0E7EBAA6-727A-B949-B500-56BA94D34482}"/>
              </a:ext>
            </a:extLst>
          </p:cNvPr>
          <p:cNvSpPr/>
          <p:nvPr/>
        </p:nvSpPr>
        <p:spPr>
          <a:xfrm>
            <a:off x="9217025" y="6363729"/>
            <a:ext cx="547104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Montserrat" pitchFamily="2" charset="77"/>
                <a:ea typeface="+mn-ea"/>
                <a:cs typeface="Helvetica"/>
              </a:rPr>
              <a:t>1:3 or 1:8</a:t>
            </a:r>
          </a:p>
        </p:txBody>
      </p:sp>
      <p:sp>
        <p:nvSpPr>
          <p:cNvPr id="62" name="Rectangle 61">
            <a:extLst>
              <a:ext uri="{FF2B5EF4-FFF2-40B4-BE49-F238E27FC236}">
                <a16:creationId xmlns:a16="http://schemas.microsoft.com/office/drawing/2014/main" id="{A4B08257-2918-4D44-ACD5-AD0F43355CB5}"/>
              </a:ext>
            </a:extLst>
          </p:cNvPr>
          <p:cNvSpPr/>
          <p:nvPr/>
        </p:nvSpPr>
        <p:spPr>
          <a:xfrm>
            <a:off x="16760825" y="4915929"/>
            <a:ext cx="547104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Montserrat" pitchFamily="2" charset="77"/>
                <a:ea typeface="+mn-ea"/>
                <a:cs typeface="Helvetica"/>
              </a:rPr>
              <a:t>1:6 or 1:10</a:t>
            </a:r>
          </a:p>
        </p:txBody>
      </p:sp>
      <p:sp>
        <p:nvSpPr>
          <p:cNvPr id="65" name="Rectangle 64">
            <a:extLst>
              <a:ext uri="{FF2B5EF4-FFF2-40B4-BE49-F238E27FC236}">
                <a16:creationId xmlns:a16="http://schemas.microsoft.com/office/drawing/2014/main" id="{D5AC4B81-7A95-3644-A0AC-CE8D1AEC6BDA}"/>
              </a:ext>
            </a:extLst>
          </p:cNvPr>
          <p:cNvSpPr/>
          <p:nvPr/>
        </p:nvSpPr>
        <p:spPr>
          <a:xfrm>
            <a:off x="3056045" y="10175788"/>
            <a:ext cx="275163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138"/>
                </a:solidFill>
                <a:effectLst/>
                <a:uLnTx/>
                <a:uFillTx/>
                <a:latin typeface="Montserrat" pitchFamily="2" charset="77"/>
                <a:ea typeface="+mn-ea"/>
                <a:cs typeface="Helvetica"/>
              </a:rPr>
              <a:t>New Program</a:t>
            </a:r>
          </a:p>
        </p:txBody>
      </p:sp>
      <p:sp>
        <p:nvSpPr>
          <p:cNvPr id="66" name="Rectangle 65">
            <a:extLst>
              <a:ext uri="{FF2B5EF4-FFF2-40B4-BE49-F238E27FC236}">
                <a16:creationId xmlns:a16="http://schemas.microsoft.com/office/drawing/2014/main" id="{26ABFD03-4080-CA46-87F3-6D3640F202AA}"/>
              </a:ext>
            </a:extLst>
          </p:cNvPr>
          <p:cNvSpPr/>
          <p:nvPr/>
        </p:nvSpPr>
        <p:spPr>
          <a:xfrm>
            <a:off x="10817225" y="10175788"/>
            <a:ext cx="275163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138"/>
                </a:solidFill>
                <a:effectLst/>
                <a:uLnTx/>
                <a:uFillTx/>
                <a:latin typeface="Montserrat" pitchFamily="2" charset="77"/>
                <a:ea typeface="+mn-ea"/>
                <a:cs typeface="Helvetica"/>
              </a:rPr>
              <a:t>Moving Toward</a:t>
            </a:r>
          </a:p>
        </p:txBody>
      </p:sp>
      <p:sp>
        <p:nvSpPr>
          <p:cNvPr id="69" name="Rectangle 68">
            <a:extLst>
              <a:ext uri="{FF2B5EF4-FFF2-40B4-BE49-F238E27FC236}">
                <a16:creationId xmlns:a16="http://schemas.microsoft.com/office/drawing/2014/main" id="{6437C8B0-8DF0-BE4C-9066-460D20D4F231}"/>
              </a:ext>
            </a:extLst>
          </p:cNvPr>
          <p:cNvSpPr/>
          <p:nvPr/>
        </p:nvSpPr>
        <p:spPr>
          <a:xfrm>
            <a:off x="18437225" y="10175788"/>
            <a:ext cx="275163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83138"/>
                </a:solidFill>
                <a:effectLst/>
                <a:uLnTx/>
                <a:uFillTx/>
                <a:latin typeface="Montserrat" pitchFamily="2" charset="77"/>
                <a:ea typeface="+mn-ea"/>
                <a:cs typeface="Helvetica"/>
              </a:rPr>
              <a:t>Mature</a:t>
            </a:r>
          </a:p>
        </p:txBody>
      </p:sp>
      <p:cxnSp>
        <p:nvCxnSpPr>
          <p:cNvPr id="7" name="Straight Arrow Connector 6">
            <a:extLst>
              <a:ext uri="{FF2B5EF4-FFF2-40B4-BE49-F238E27FC236}">
                <a16:creationId xmlns:a16="http://schemas.microsoft.com/office/drawing/2014/main" id="{D04F4716-F072-4842-A162-A51007338025}"/>
              </a:ext>
            </a:extLst>
          </p:cNvPr>
          <p:cNvCxnSpPr>
            <a:stCxn id="65" idx="0"/>
          </p:cNvCxnSpPr>
          <p:nvPr/>
        </p:nvCxnSpPr>
        <p:spPr>
          <a:xfrm flipV="1">
            <a:off x="4431861" y="9564129"/>
            <a:ext cx="16571" cy="611659"/>
          </a:xfrm>
          <a:prstGeom prst="straightConnector1">
            <a:avLst/>
          </a:prstGeom>
          <a:ln w="76200">
            <a:solidFill>
              <a:schemeClr val="accent1">
                <a:alpha val="5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C1ACB6F-451F-2A43-BEED-C724A318923C}"/>
              </a:ext>
            </a:extLst>
          </p:cNvPr>
          <p:cNvCxnSpPr>
            <a:cxnSpLocks/>
          </p:cNvCxnSpPr>
          <p:nvPr/>
        </p:nvCxnSpPr>
        <p:spPr>
          <a:xfrm flipV="1">
            <a:off x="12213539" y="8625015"/>
            <a:ext cx="0" cy="1550774"/>
          </a:xfrm>
          <a:prstGeom prst="straightConnector1">
            <a:avLst/>
          </a:prstGeom>
          <a:ln w="76200">
            <a:solidFill>
              <a:schemeClr val="accent1">
                <a:alpha val="5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28442-947E-5641-B159-2CD305BEFEEF}"/>
              </a:ext>
            </a:extLst>
          </p:cNvPr>
          <p:cNvCxnSpPr>
            <a:cxnSpLocks/>
          </p:cNvCxnSpPr>
          <p:nvPr/>
        </p:nvCxnSpPr>
        <p:spPr>
          <a:xfrm flipV="1">
            <a:off x="19808825" y="7809470"/>
            <a:ext cx="0" cy="2366319"/>
          </a:xfrm>
          <a:prstGeom prst="straightConnector1">
            <a:avLst/>
          </a:prstGeom>
          <a:ln w="76200">
            <a:solidFill>
              <a:schemeClr val="accent1">
                <a:alpha val="5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D20091D-1D29-4E46-8F61-73E04A40CA26}"/>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32" name="Rectangle 31">
            <a:extLst>
              <a:ext uri="{FF2B5EF4-FFF2-40B4-BE49-F238E27FC236}">
                <a16:creationId xmlns:a16="http://schemas.microsoft.com/office/drawing/2014/main" id="{E963F0E3-F92D-2D45-85EA-6B656D88BB96}"/>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33" name="TextBox 32">
            <a:extLst>
              <a:ext uri="{FF2B5EF4-FFF2-40B4-BE49-F238E27FC236}">
                <a16:creationId xmlns:a16="http://schemas.microsoft.com/office/drawing/2014/main" id="{D1C98A21-BB04-4343-85C5-02507D505E26}"/>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364476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F96E25F-9CA7-FB43-B048-42944920B6E5}"/>
              </a:ext>
            </a:extLst>
          </p:cNvPr>
          <p:cNvSpPr>
            <a:spLocks noGrp="1"/>
          </p:cNvSpPr>
          <p:nvPr>
            <p:ph type="pic" sz="quarter" idx="10"/>
          </p:nvPr>
        </p:nvSpPr>
        <p:spPr/>
      </p:sp>
      <p:pic>
        <p:nvPicPr>
          <p:cNvPr id="7" name="Picture 6">
            <a:extLst>
              <a:ext uri="{FF2B5EF4-FFF2-40B4-BE49-F238E27FC236}">
                <a16:creationId xmlns:a16="http://schemas.microsoft.com/office/drawing/2014/main" id="{57CB37A2-3E55-D240-AF2E-EF51723325CD}"/>
              </a:ext>
            </a:extLst>
          </p:cNvPr>
          <p:cNvPicPr>
            <a:picLocks noChangeAspect="1"/>
          </p:cNvPicPr>
          <p:nvPr/>
        </p:nvPicPr>
        <p:blipFill rotWithShape="1">
          <a:blip r:embed="rId3"/>
          <a:srcRect b="17279"/>
          <a:stretch/>
        </p:blipFill>
        <p:spPr>
          <a:xfrm>
            <a:off x="-6224" y="-1"/>
            <a:ext cx="24383873" cy="1371600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1DD5591C-06F2-8143-9D7A-2078B91B8ADB}"/>
              </a:ext>
            </a:extLst>
          </p:cNvPr>
          <p:cNvSpPr/>
          <p:nvPr/>
        </p:nvSpPr>
        <p:spPr>
          <a:xfrm>
            <a:off x="-6225" y="35998"/>
            <a:ext cx="24371785" cy="13716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D2DF834-51AC-814B-A699-F50DBED99865}"/>
              </a:ext>
            </a:extLst>
          </p:cNvPr>
          <p:cNvSpPr>
            <a:spLocks noGrp="1"/>
          </p:cNvSpPr>
          <p:nvPr>
            <p:ph type="title"/>
          </p:nvPr>
        </p:nvSpPr>
        <p:spPr>
          <a:xfrm>
            <a:off x="0" y="4369676"/>
            <a:ext cx="24377650" cy="5048644"/>
          </a:xfrm>
        </p:spPr>
        <p:txBody>
          <a:bodyPr/>
          <a:lstStyle/>
          <a:p>
            <a:r>
              <a:rPr lang="en-US" sz="13000" dirty="0"/>
              <a:t>Measure </a:t>
            </a:r>
            <a:br>
              <a:rPr lang="en-US" sz="13000" dirty="0"/>
            </a:br>
            <a:r>
              <a:rPr lang="en-US" sz="13000" dirty="0"/>
              <a:t>The Right Things</a:t>
            </a:r>
          </a:p>
        </p:txBody>
      </p:sp>
    </p:spTree>
    <p:extLst>
      <p:ext uri="{BB962C8B-B14F-4D97-AF65-F5344CB8AC3E}">
        <p14:creationId xmlns:p14="http://schemas.microsoft.com/office/powerpoint/2010/main" val="2475795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3F5B1B4-FBB2-F64B-B6BB-AAF478F106B0}"/>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F1E55EB-9986-1545-85D6-D669DC2B9847}"/>
              </a:ext>
            </a:extLst>
          </p:cNvPr>
          <p:cNvSpPr txBox="1">
            <a:spLocks/>
          </p:cNvSpPr>
          <p:nvPr/>
        </p:nvSpPr>
        <p:spPr>
          <a:xfrm>
            <a:off x="0" y="3276600"/>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endParaRPr kumimoji="0" lang="en-US" sz="4000" b="0" i="0" u="none" strike="noStrike" kern="1200" cap="none" spc="0" normalizeH="0" baseline="0" noProof="0" dirty="0">
              <a:ln>
                <a:noFill/>
              </a:ln>
              <a:solidFill>
                <a:srgbClr val="283138"/>
              </a:solidFill>
              <a:effectLst/>
              <a:uLnTx/>
              <a:uFillTx/>
              <a:latin typeface="Montserrat Light" pitchFamily="2" charset="77"/>
              <a:ea typeface="+mn-ea"/>
              <a:cs typeface="+mn-cs"/>
            </a:endParaRPr>
          </a:p>
        </p:txBody>
      </p:sp>
      <p:sp>
        <p:nvSpPr>
          <p:cNvPr id="48" name="Rectangle 47">
            <a:extLst>
              <a:ext uri="{FF2B5EF4-FFF2-40B4-BE49-F238E27FC236}">
                <a16:creationId xmlns:a16="http://schemas.microsoft.com/office/drawing/2014/main" id="{615043CB-3431-E248-90B0-195196AEE15D}"/>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49" name="Rectangle 48">
            <a:extLst>
              <a:ext uri="{FF2B5EF4-FFF2-40B4-BE49-F238E27FC236}">
                <a16:creationId xmlns:a16="http://schemas.microsoft.com/office/drawing/2014/main" id="{2C454401-3657-8347-A629-9AF12936F66C}"/>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59" name="Graphic 58">
            <a:extLst>
              <a:ext uri="{FF2B5EF4-FFF2-40B4-BE49-F238E27FC236}">
                <a16:creationId xmlns:a16="http://schemas.microsoft.com/office/drawing/2014/main" id="{4EFC9C7F-B5C5-2840-8222-78484289513C}"/>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394448" y="466164"/>
            <a:ext cx="1121895" cy="1055412"/>
          </a:xfrm>
          <a:prstGeom prst="rect">
            <a:avLst/>
          </a:prstGeom>
        </p:spPr>
      </p:pic>
      <p:sp>
        <p:nvSpPr>
          <p:cNvPr id="61" name="TextBox 60">
            <a:extLst>
              <a:ext uri="{FF2B5EF4-FFF2-40B4-BE49-F238E27FC236}">
                <a16:creationId xmlns:a16="http://schemas.microsoft.com/office/drawing/2014/main" id="{658983A9-9732-354F-9515-72E5AC8412F2}"/>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4" name="Content Placeholder 2">
            <a:extLst>
              <a:ext uri="{FF2B5EF4-FFF2-40B4-BE49-F238E27FC236}">
                <a16:creationId xmlns:a16="http://schemas.microsoft.com/office/drawing/2014/main" id="{3D4DF414-33F9-5D41-B0E6-AC0B55BDA4E1}"/>
              </a:ext>
            </a:extLst>
          </p:cNvPr>
          <p:cNvSpPr txBox="1">
            <a:spLocks/>
          </p:cNvSpPr>
          <p:nvPr/>
        </p:nvSpPr>
        <p:spPr>
          <a:xfrm>
            <a:off x="0" y="3215640"/>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1828434"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srgbClr val="2B3136"/>
                </a:solidFill>
                <a:effectLst/>
                <a:uLnTx/>
                <a:uFillTx/>
                <a:latin typeface="Montserrat Light" pitchFamily="2" charset="77"/>
                <a:ea typeface="+mn-ea"/>
                <a:cs typeface="+mn-cs"/>
              </a:rPr>
              <a:t>What Do We Measure?</a:t>
            </a:r>
          </a:p>
        </p:txBody>
      </p:sp>
      <p:pic>
        <p:nvPicPr>
          <p:cNvPr id="15" name="Picture 14" descr="A screenshot of a cell phone&#13;&#10;&#13;&#10;Description automatically generated">
            <a:extLst>
              <a:ext uri="{FF2B5EF4-FFF2-40B4-BE49-F238E27FC236}">
                <a16:creationId xmlns:a16="http://schemas.microsoft.com/office/drawing/2014/main" id="{02E752E2-F029-7347-BF6F-B8B0B39BB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385" y="3946677"/>
            <a:ext cx="16232880" cy="8508082"/>
          </a:xfrm>
          <a:prstGeom prst="rect">
            <a:avLst/>
          </a:prstGeom>
        </p:spPr>
      </p:pic>
      <p:sp>
        <p:nvSpPr>
          <p:cNvPr id="16" name="Title 1">
            <a:extLst>
              <a:ext uri="{FF2B5EF4-FFF2-40B4-BE49-F238E27FC236}">
                <a16:creationId xmlns:a16="http://schemas.microsoft.com/office/drawing/2014/main" id="{0D5802B4-B189-4A47-97AC-6A03A1FD80AC}"/>
              </a:ext>
            </a:extLst>
          </p:cNvPr>
          <p:cNvSpPr txBox="1">
            <a:spLocks/>
          </p:cNvSpPr>
          <p:nvPr/>
        </p:nvSpPr>
        <p:spPr>
          <a:xfrm>
            <a:off x="1" y="1315837"/>
            <a:ext cx="24374474" cy="1055412"/>
          </a:xfrm>
          <a:prstGeom prst="rect">
            <a:avLst/>
          </a:prstGeom>
        </p:spPr>
        <p:txBody>
          <a:bodyPr/>
          <a:lstStyle>
            <a:lvl1pPr algn="ctr" defTabSz="914400" rtl="0" eaLnBrk="1" latinLnBrk="0" hangingPunct="1">
              <a:lnSpc>
                <a:spcPct val="90000"/>
              </a:lnSpc>
              <a:spcBef>
                <a:spcPct val="0"/>
              </a:spcBef>
              <a:buNone/>
              <a:defRPr sz="7000" b="1" i="0" kern="1200" baseline="0">
                <a:solidFill>
                  <a:srgbClr val="2B3136"/>
                </a:solidFill>
                <a:latin typeface="Montserrat" panose="02000505000000020004"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b="0" spc="-150" dirty="0">
                <a:solidFill>
                  <a:prstClr val="black"/>
                </a:solidFill>
              </a:rPr>
              <a:t>Key Performance Metrics and Reports </a:t>
            </a:r>
            <a:endParaRPr kumimoji="0" lang="en-US" sz="7000" b="0" i="0" u="none" strike="noStrike" kern="1200" cap="none" spc="-150" normalizeH="0" baseline="0" noProof="0" dirty="0">
              <a:ln>
                <a:noFill/>
              </a:ln>
              <a:solidFill>
                <a:prstClr val="black"/>
              </a:solidFill>
              <a:effectLst/>
              <a:uLnTx/>
              <a:uFillTx/>
              <a:latin typeface="Montserrat" panose="02000505000000020004" pitchFamily="2" charset="77"/>
              <a:ea typeface="+mj-ea"/>
              <a:cs typeface="+mj-cs"/>
            </a:endParaRPr>
          </a:p>
        </p:txBody>
      </p:sp>
    </p:spTree>
    <p:extLst>
      <p:ext uri="{BB962C8B-B14F-4D97-AF65-F5344CB8AC3E}">
        <p14:creationId xmlns:p14="http://schemas.microsoft.com/office/powerpoint/2010/main" val="363620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0CE28-3027-2A4D-9AAB-41B2BD1A84EA}"/>
              </a:ext>
            </a:extLst>
          </p:cNvPr>
          <p:cNvPicPr>
            <a:picLocks noChangeAspect="1"/>
          </p:cNvPicPr>
          <p:nvPr/>
        </p:nvPicPr>
        <p:blipFill>
          <a:blip r:embed="rId3"/>
          <a:stretch>
            <a:fillRect/>
          </a:stretch>
        </p:blipFill>
        <p:spPr>
          <a:xfrm>
            <a:off x="0" y="3572"/>
            <a:ext cx="24377650" cy="13712428"/>
          </a:xfrm>
          <a:prstGeom prst="rect">
            <a:avLst/>
          </a:prstGeom>
        </p:spPr>
      </p:pic>
      <p:sp>
        <p:nvSpPr>
          <p:cNvPr id="4" name="TextBox 3">
            <a:extLst>
              <a:ext uri="{FF2B5EF4-FFF2-40B4-BE49-F238E27FC236}">
                <a16:creationId xmlns:a16="http://schemas.microsoft.com/office/drawing/2014/main" id="{5B8AD386-6BC9-574D-A44A-1176F536E238}"/>
              </a:ext>
            </a:extLst>
          </p:cNvPr>
          <p:cNvSpPr txBox="1"/>
          <p:nvPr/>
        </p:nvSpPr>
        <p:spPr>
          <a:xfrm>
            <a:off x="0" y="482600"/>
            <a:ext cx="8280400" cy="350520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4B43A7D4-066A-8F46-8C93-C982F371D443}"/>
              </a:ext>
            </a:extLst>
          </p:cNvPr>
          <p:cNvSpPr txBox="1"/>
          <p:nvPr/>
        </p:nvSpPr>
        <p:spPr>
          <a:xfrm>
            <a:off x="1549400" y="2235200"/>
            <a:ext cx="7162800" cy="1877437"/>
          </a:xfrm>
          <a:prstGeom prst="rect">
            <a:avLst/>
          </a:prstGeom>
          <a:noFill/>
        </p:spPr>
        <p:txBody>
          <a:bodyPr wrap="square" rtlCol="0">
            <a:spAutoFit/>
          </a:bodyPr>
          <a:lstStyle/>
          <a:p>
            <a:r>
              <a:rPr lang="en-US" sz="8000" b="1" dirty="0">
                <a:solidFill>
                  <a:srgbClr val="D49B3C"/>
                </a:solidFill>
              </a:rPr>
              <a:t>OBJECTIVE</a:t>
            </a:r>
          </a:p>
          <a:p>
            <a:endParaRPr lang="en-US" dirty="0"/>
          </a:p>
        </p:txBody>
      </p:sp>
    </p:spTree>
    <p:extLst>
      <p:ext uri="{BB962C8B-B14F-4D97-AF65-F5344CB8AC3E}">
        <p14:creationId xmlns:p14="http://schemas.microsoft.com/office/powerpoint/2010/main" val="2128132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A08D1-586E-114E-AE6B-C6BB56ADCE6B}"/>
              </a:ext>
            </a:extLst>
          </p:cNvPr>
          <p:cNvSpPr/>
          <p:nvPr/>
        </p:nvSpPr>
        <p:spPr>
          <a:xfrm>
            <a:off x="-271461" y="1786"/>
            <a:ext cx="24649111" cy="13714214"/>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white"/>
              </a:solidFill>
              <a:effectLst/>
              <a:uLnTx/>
              <a:uFillTx/>
              <a:latin typeface="Tw Cen MT"/>
              <a:ea typeface="+mn-ea"/>
              <a:cs typeface="+mn-cs"/>
            </a:endParaRPr>
          </a:p>
        </p:txBody>
      </p:sp>
      <p:sp>
        <p:nvSpPr>
          <p:cNvPr id="8" name="Title 1">
            <a:extLst>
              <a:ext uri="{FF2B5EF4-FFF2-40B4-BE49-F238E27FC236}">
                <a16:creationId xmlns:a16="http://schemas.microsoft.com/office/drawing/2014/main" id="{AE8EE023-EDA3-4C46-9967-CF73932873CC}"/>
              </a:ext>
            </a:extLst>
          </p:cNvPr>
          <p:cNvSpPr txBox="1">
            <a:spLocks/>
          </p:cNvSpPr>
          <p:nvPr/>
        </p:nvSpPr>
        <p:spPr>
          <a:xfrm>
            <a:off x="1320456" y="6203577"/>
            <a:ext cx="21736738" cy="4446494"/>
          </a:xfrm>
          <a:prstGeom prst="rect">
            <a:avLst/>
          </a:prstGeom>
        </p:spPr>
        <p:txBody>
          <a:bodyPr>
            <a:normAutofit/>
          </a:bodyPr>
          <a:lstStyle>
            <a:lvl1pPr algn="l" rtl="0" eaLnBrk="1" latinLnBrk="0" hangingPunct="1">
              <a:spcBef>
                <a:spcPct val="0"/>
              </a:spcBef>
              <a:buNone/>
              <a:defRPr sz="11197" kern="1200">
                <a:solidFill>
                  <a:srgbClr val="E9A827"/>
                </a:solidFill>
                <a:latin typeface="+mj-lt"/>
                <a:ea typeface="+mj-ea"/>
                <a:cs typeface="+mj-cs"/>
              </a:defRPr>
            </a:lvl1pPr>
            <a:extLst/>
          </a:lstStyle>
          <a:p>
            <a:pPr marL="0" marR="0" lvl="0" indent="0" algn="ctr" defTabSz="914400" rtl="0" eaLnBrk="1" fontAlgn="auto" latinLnBrk="0" hangingPunct="1">
              <a:lnSpc>
                <a:spcPts val="15000"/>
              </a:lnSpc>
              <a:spcBef>
                <a:spcPct val="0"/>
              </a:spcBef>
              <a:spcAft>
                <a:spcPts val="0"/>
              </a:spcAft>
              <a:buClrTx/>
              <a:buSzTx/>
              <a:buFontTx/>
              <a:buNone/>
              <a:tabLst/>
              <a:defRPr/>
            </a:pPr>
            <a:r>
              <a:rPr kumimoji="0" lang="en-US" sz="15000" b="1" i="0" u="none" strike="noStrike" kern="1200" cap="none" spc="0" normalizeH="0" baseline="0" noProof="0" dirty="0">
                <a:ln>
                  <a:noFill/>
                </a:ln>
                <a:solidFill>
                  <a:prstClr val="white"/>
                </a:solidFill>
                <a:effectLst/>
                <a:uLnTx/>
                <a:uFillTx/>
                <a:latin typeface="Montserrat" pitchFamily="2" charset="77"/>
                <a:ea typeface="+mj-ea"/>
                <a:cs typeface="Helvetica"/>
              </a:rPr>
              <a:t>Questions</a:t>
            </a:r>
          </a:p>
        </p:txBody>
      </p:sp>
      <p:pic>
        <p:nvPicPr>
          <p:cNvPr id="5" name="Picture 4">
            <a:extLst>
              <a:ext uri="{FF2B5EF4-FFF2-40B4-BE49-F238E27FC236}">
                <a16:creationId xmlns:a16="http://schemas.microsoft.com/office/drawing/2014/main" id="{414AF6B2-0B49-9D45-BA2A-703A1397015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28707" y="2381250"/>
            <a:ext cx="1905000" cy="1905000"/>
          </a:xfrm>
          <a:prstGeom prst="rect">
            <a:avLst/>
          </a:prstGeom>
        </p:spPr>
      </p:pic>
      <p:pic>
        <p:nvPicPr>
          <p:cNvPr id="6" name="Graphic 5">
            <a:extLst>
              <a:ext uri="{FF2B5EF4-FFF2-40B4-BE49-F238E27FC236}">
                <a16:creationId xmlns:a16="http://schemas.microsoft.com/office/drawing/2014/main" id="{20B9D9D2-A8F0-47E9-A6C6-40247BE460D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707" t="26643" r="90210" b="70491"/>
          <a:stretch/>
        </p:blipFill>
        <p:spPr>
          <a:xfrm>
            <a:off x="21556880" y="11040035"/>
            <a:ext cx="2242242" cy="2286000"/>
          </a:xfrm>
          <a:prstGeom prst="rect">
            <a:avLst/>
          </a:prstGeom>
        </p:spPr>
      </p:pic>
    </p:spTree>
    <p:extLst>
      <p:ext uri="{BB962C8B-B14F-4D97-AF65-F5344CB8AC3E}">
        <p14:creationId xmlns:p14="http://schemas.microsoft.com/office/powerpoint/2010/main" val="1571092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475DFB-FF2E-9C40-B0F0-99648FC0A998}"/>
              </a:ext>
            </a:extLst>
          </p:cNvPr>
          <p:cNvSpPr/>
          <p:nvPr/>
        </p:nvSpPr>
        <p:spPr>
          <a:xfrm>
            <a:off x="0" y="13049250"/>
            <a:ext cx="24374475" cy="552450"/>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1" name="Rectangle 20">
            <a:extLst>
              <a:ext uri="{FF2B5EF4-FFF2-40B4-BE49-F238E27FC236}">
                <a16:creationId xmlns:a16="http://schemas.microsoft.com/office/drawing/2014/main" id="{674E0E8C-8E36-8540-836E-E04E82B0CAA9}"/>
              </a:ext>
            </a:extLst>
          </p:cNvPr>
          <p:cNvSpPr/>
          <p:nvPr/>
        </p:nvSpPr>
        <p:spPr>
          <a:xfrm>
            <a:off x="0" y="13144500"/>
            <a:ext cx="24374475" cy="57150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2" name="Rectangle 21">
            <a:extLst>
              <a:ext uri="{FF2B5EF4-FFF2-40B4-BE49-F238E27FC236}">
                <a16:creationId xmlns:a16="http://schemas.microsoft.com/office/drawing/2014/main" id="{84F41B8F-1C14-F34D-912D-F2520319548C}"/>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23" name="Rectangle 22">
            <a:extLst>
              <a:ext uri="{FF2B5EF4-FFF2-40B4-BE49-F238E27FC236}">
                <a16:creationId xmlns:a16="http://schemas.microsoft.com/office/drawing/2014/main" id="{13F066C7-CBD5-464B-BDDC-DBE0FDF538BD}"/>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sp>
        <p:nvSpPr>
          <p:cNvPr id="24" name="TextBox 23">
            <a:extLst>
              <a:ext uri="{FF2B5EF4-FFF2-40B4-BE49-F238E27FC236}">
                <a16:creationId xmlns:a16="http://schemas.microsoft.com/office/drawing/2014/main" id="{40AEFA63-3B12-6048-999B-C513A98D9A06}"/>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r>
              <a:rPr lang="en-US" sz="2400" dirty="0">
                <a:solidFill>
                  <a:prstClr val="white"/>
                </a:solidFill>
                <a:latin typeface="Montserrat" pitchFamily="2" charset="77"/>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9" name="Rectangle 28">
            <a:extLst>
              <a:ext uri="{FF2B5EF4-FFF2-40B4-BE49-F238E27FC236}">
                <a16:creationId xmlns:a16="http://schemas.microsoft.com/office/drawing/2014/main" id="{2889CA6B-1AD0-0345-8B3C-F7176CD9B4A7}"/>
              </a:ext>
            </a:extLst>
          </p:cNvPr>
          <p:cNvSpPr/>
          <p:nvPr/>
        </p:nvSpPr>
        <p:spPr>
          <a:xfrm>
            <a:off x="8338237" y="2932888"/>
            <a:ext cx="128240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9A827"/>
                </a:solidFill>
                <a:effectLst/>
                <a:uLnTx/>
                <a:uFillTx/>
                <a:latin typeface="Montserrat" pitchFamily="2" charset="77"/>
                <a:ea typeface="+mn-ea"/>
                <a:cs typeface="Gill Sans" panose="020B0502020104020203" pitchFamily="34" charset="-79"/>
              </a:rPr>
              <a:t>VeritusGroup.com</a:t>
            </a:r>
            <a:endParaRPr kumimoji="0" lang="en-US" sz="4800" b="1" i="0" u="none" strike="noStrike" kern="1200" cap="none" spc="0" normalizeH="0" baseline="0" noProof="0" dirty="0">
              <a:ln>
                <a:noFill/>
              </a:ln>
              <a:solidFill>
                <a:prstClr val="black"/>
              </a:solidFill>
              <a:effectLst/>
              <a:uLnTx/>
              <a:uFillTx/>
              <a:latin typeface="Montserrat" pitchFamily="2" charset="77"/>
              <a:ea typeface="+mn-ea"/>
              <a:cs typeface="Gill Sans" panose="020B0502020104020203" pitchFamily="34" charset="-79"/>
            </a:endParaRPr>
          </a:p>
        </p:txBody>
      </p:sp>
      <p:sp>
        <p:nvSpPr>
          <p:cNvPr id="30" name="TextBox 29">
            <a:extLst>
              <a:ext uri="{FF2B5EF4-FFF2-40B4-BE49-F238E27FC236}">
                <a16:creationId xmlns:a16="http://schemas.microsoft.com/office/drawing/2014/main" id="{D823F139-43AF-CE4A-AB4E-8BA8FAC7C799}"/>
              </a:ext>
            </a:extLst>
          </p:cNvPr>
          <p:cNvSpPr txBox="1"/>
          <p:nvPr/>
        </p:nvSpPr>
        <p:spPr>
          <a:xfrm>
            <a:off x="9214129" y="4022186"/>
            <a:ext cx="10855857" cy="368158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rPr>
              <a:t>facebook.com/</a:t>
            </a:r>
            <a:r>
              <a:rPr kumimoji="0" lang="en-US" sz="4000" b="0" i="0" u="none" strike="noStrike" kern="1200" cap="none" spc="0" normalizeH="0" baseline="0" noProof="0" dirty="0" err="1">
                <a:ln>
                  <a:noFill/>
                </a:ln>
                <a:solidFill>
                  <a:srgbClr val="1E1F25"/>
                </a:solidFill>
                <a:effectLst/>
                <a:uLnTx/>
                <a:uFillTx/>
                <a:latin typeface="Montserrat Light" pitchFamily="2" charset="77"/>
                <a:ea typeface="+mn-ea"/>
                <a:cs typeface="+mn-cs"/>
              </a:rPr>
              <a:t>VeritusGroup</a:t>
            </a:r>
            <a:r>
              <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rPr>
              <a:t>@</a:t>
            </a:r>
            <a:r>
              <a:rPr kumimoji="0" lang="en-US" sz="4000" b="0" i="0" u="none" strike="noStrike" kern="1200" cap="none" spc="0" normalizeH="0" baseline="0" noProof="0" dirty="0" err="1">
                <a:ln>
                  <a:noFill/>
                </a:ln>
                <a:solidFill>
                  <a:srgbClr val="1E1F25"/>
                </a:solidFill>
                <a:effectLst/>
                <a:uLnTx/>
                <a:uFillTx/>
                <a:latin typeface="Montserrat Light" pitchFamily="2" charset="77"/>
                <a:ea typeface="+mn-ea"/>
                <a:cs typeface="+mn-cs"/>
              </a:rPr>
              <a:t>VeritusGroup</a:t>
            </a:r>
            <a:endPar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E1F25"/>
                </a:solidFill>
                <a:effectLst/>
                <a:uLnTx/>
                <a:uFillTx/>
                <a:latin typeface="Montserrat Light" pitchFamily="2" charset="77"/>
                <a:ea typeface="+mn-ea"/>
                <a:cs typeface="+mn-cs"/>
              </a:rPr>
              <a:t>VeritusGroup.com</a:t>
            </a:r>
            <a:r>
              <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rPr>
              <a:t>/passionate-giving-blog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1E1F25"/>
              </a:solidFill>
              <a:effectLst/>
              <a:uLnTx/>
              <a:uFillTx/>
              <a:latin typeface="Montserrat Light" pitchFamily="2" charset="77"/>
              <a:ea typeface="+mn-ea"/>
              <a:cs typeface="+mn-cs"/>
            </a:endParaRPr>
          </a:p>
        </p:txBody>
      </p:sp>
      <p:pic>
        <p:nvPicPr>
          <p:cNvPr id="33" name="Graphic 32">
            <a:extLst>
              <a:ext uri="{FF2B5EF4-FFF2-40B4-BE49-F238E27FC236}">
                <a16:creationId xmlns:a16="http://schemas.microsoft.com/office/drawing/2014/main" id="{0DCEF0B2-0540-0F43-8444-9B643549B1B0}"/>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36" t="8662" r="66433" b="13355"/>
          <a:stretch/>
        </p:blipFill>
        <p:spPr>
          <a:xfrm>
            <a:off x="4500283" y="2635622"/>
            <a:ext cx="3107577" cy="2923423"/>
          </a:xfrm>
          <a:prstGeom prst="rect">
            <a:avLst/>
          </a:prstGeom>
        </p:spPr>
      </p:pic>
      <p:sp>
        <p:nvSpPr>
          <p:cNvPr id="34" name="Shape 2850">
            <a:extLst>
              <a:ext uri="{FF2B5EF4-FFF2-40B4-BE49-F238E27FC236}">
                <a16:creationId xmlns:a16="http://schemas.microsoft.com/office/drawing/2014/main" id="{A1D5548D-1B00-5C49-AEB6-0F6EADA285C1}"/>
              </a:ext>
            </a:extLst>
          </p:cNvPr>
          <p:cNvSpPr/>
          <p:nvPr/>
        </p:nvSpPr>
        <p:spPr>
          <a:xfrm>
            <a:off x="8380957" y="6221506"/>
            <a:ext cx="434181" cy="434181"/>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53585F"/>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cs typeface="Gill Sans"/>
              <a:sym typeface="Gill Sans"/>
            </a:endParaRPr>
          </a:p>
        </p:txBody>
      </p:sp>
      <p:sp>
        <p:nvSpPr>
          <p:cNvPr id="35" name="Shape 2872">
            <a:extLst>
              <a:ext uri="{FF2B5EF4-FFF2-40B4-BE49-F238E27FC236}">
                <a16:creationId xmlns:a16="http://schemas.microsoft.com/office/drawing/2014/main" id="{90D638EC-93CE-F447-AE6A-2A5450AB83C2}"/>
              </a:ext>
            </a:extLst>
          </p:cNvPr>
          <p:cNvSpPr/>
          <p:nvPr/>
        </p:nvSpPr>
        <p:spPr>
          <a:xfrm>
            <a:off x="8313149" y="520056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53585F"/>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cs typeface="Gill Sans"/>
              <a:sym typeface="Gill Sans"/>
            </a:endParaRPr>
          </a:p>
        </p:txBody>
      </p:sp>
      <p:sp>
        <p:nvSpPr>
          <p:cNvPr id="36" name="Shape 2873">
            <a:extLst>
              <a:ext uri="{FF2B5EF4-FFF2-40B4-BE49-F238E27FC236}">
                <a16:creationId xmlns:a16="http://schemas.microsoft.com/office/drawing/2014/main" id="{F702D3D4-CE1D-5A4B-858C-13C3ACC6111F}"/>
              </a:ext>
            </a:extLst>
          </p:cNvPr>
          <p:cNvSpPr/>
          <p:nvPr/>
        </p:nvSpPr>
        <p:spPr>
          <a:xfrm>
            <a:off x="8321835" y="430409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53585F"/>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999"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cs typeface="Gill Sans"/>
              <a:sym typeface="Gill Sans"/>
            </a:endParaRPr>
          </a:p>
        </p:txBody>
      </p:sp>
      <p:sp>
        <p:nvSpPr>
          <p:cNvPr id="2" name="TextBox 1">
            <a:extLst>
              <a:ext uri="{FF2B5EF4-FFF2-40B4-BE49-F238E27FC236}">
                <a16:creationId xmlns:a16="http://schemas.microsoft.com/office/drawing/2014/main" id="{0CDEF91B-5BD7-DD4E-A0E5-42394180B0DD}"/>
              </a:ext>
            </a:extLst>
          </p:cNvPr>
          <p:cNvSpPr txBox="1"/>
          <p:nvPr/>
        </p:nvSpPr>
        <p:spPr>
          <a:xfrm>
            <a:off x="7607860" y="8574635"/>
            <a:ext cx="9504947" cy="1446550"/>
          </a:xfrm>
          <a:prstGeom prst="rect">
            <a:avLst/>
          </a:prstGeom>
          <a:noFill/>
        </p:spPr>
        <p:txBody>
          <a:bodyPr wrap="square" rtlCol="0">
            <a:spAutoFit/>
          </a:bodyPr>
          <a:lstStyle/>
          <a:p>
            <a:pPr algn="ctr"/>
            <a:r>
              <a:rPr lang="en-US" sz="4800" b="1" dirty="0">
                <a:latin typeface="Montserrat" pitchFamily="2" charset="77"/>
              </a:rPr>
              <a:t>Richard Perry</a:t>
            </a:r>
          </a:p>
          <a:p>
            <a:pPr algn="ctr"/>
            <a:r>
              <a:rPr lang="en-US" sz="4000" i="1" dirty="0">
                <a:latin typeface="Montserrat" pitchFamily="2" charset="77"/>
              </a:rPr>
              <a:t>Email</a:t>
            </a:r>
            <a:r>
              <a:rPr lang="en-US" sz="4000" dirty="0">
                <a:latin typeface="Montserrat" pitchFamily="2" charset="77"/>
              </a:rPr>
              <a:t>:  </a:t>
            </a:r>
            <a:r>
              <a:rPr lang="en-US" sz="4000" dirty="0" err="1">
                <a:latin typeface="Montserrat" pitchFamily="2" charset="77"/>
              </a:rPr>
              <a:t>rperry@veritusgroup.com</a:t>
            </a:r>
            <a:endParaRPr lang="en-US" sz="4000" dirty="0">
              <a:latin typeface="Montserrat" pitchFamily="2" charset="77"/>
            </a:endParaRPr>
          </a:p>
        </p:txBody>
      </p:sp>
    </p:spTree>
    <p:extLst>
      <p:ext uri="{BB962C8B-B14F-4D97-AF65-F5344CB8AC3E}">
        <p14:creationId xmlns:p14="http://schemas.microsoft.com/office/powerpoint/2010/main" val="403697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F1ED59C-5B3D-5445-ADAF-C5BD7011098D}"/>
              </a:ext>
            </a:extLst>
          </p:cNvPr>
          <p:cNvSpPr/>
          <p:nvPr/>
        </p:nvSpPr>
        <p:spPr>
          <a:xfrm>
            <a:off x="3175" y="13047639"/>
            <a:ext cx="24368128" cy="552306"/>
          </a:xfrm>
          <a:prstGeom prst="rect">
            <a:avLst/>
          </a:prstGeom>
          <a:solidFill>
            <a:srgbClr val="DA7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defRPr/>
            </a:pPr>
            <a:endParaRPr lang="en-US" sz="3599">
              <a:solidFill>
                <a:srgbClr val="D88E19"/>
              </a:solidFill>
              <a:latin typeface="Lato Light"/>
            </a:endParaRPr>
          </a:p>
        </p:txBody>
      </p:sp>
      <p:sp>
        <p:nvSpPr>
          <p:cNvPr id="31" name="TextBox 30"/>
          <p:cNvSpPr txBox="1"/>
          <p:nvPr/>
        </p:nvSpPr>
        <p:spPr>
          <a:xfrm>
            <a:off x="3678176" y="1816077"/>
            <a:ext cx="17021298" cy="1169231"/>
          </a:xfrm>
          <a:prstGeom prst="rect">
            <a:avLst/>
          </a:prstGeom>
          <a:noFill/>
        </p:spPr>
        <p:txBody>
          <a:bodyPr wrap="square" rtlCol="0">
            <a:spAutoFit/>
          </a:bodyPr>
          <a:lstStyle/>
          <a:p>
            <a:pPr algn="ctr" defTabSz="1827977">
              <a:defRPr/>
            </a:pPr>
            <a:r>
              <a:rPr lang="en-US" sz="6998" dirty="0">
                <a:solidFill>
                  <a:srgbClr val="2B3136"/>
                </a:solidFill>
                <a:latin typeface="Montserrat" pitchFamily="2" charset="77"/>
              </a:rPr>
              <a:t>Passion and Interest Drivers</a:t>
            </a:r>
            <a:endParaRPr lang="en-US" sz="6998" dirty="0">
              <a:solidFill>
                <a:srgbClr val="2B3136"/>
              </a:solidFill>
              <a:latin typeface="Lato Light"/>
            </a:endParaRPr>
          </a:p>
        </p:txBody>
      </p:sp>
      <p:sp>
        <p:nvSpPr>
          <p:cNvPr id="34" name="Rectangle 33">
            <a:extLst>
              <a:ext uri="{FF2B5EF4-FFF2-40B4-BE49-F238E27FC236}">
                <a16:creationId xmlns:a16="http://schemas.microsoft.com/office/drawing/2014/main" id="{6A050C15-2B14-244F-AB11-492A1E28DAFA}"/>
              </a:ext>
            </a:extLst>
          </p:cNvPr>
          <p:cNvSpPr/>
          <p:nvPr/>
        </p:nvSpPr>
        <p:spPr>
          <a:xfrm>
            <a:off x="3175" y="13142863"/>
            <a:ext cx="24368128" cy="571351"/>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977">
              <a:defRPr/>
            </a:pPr>
            <a:endParaRPr lang="en-US" sz="3599">
              <a:solidFill>
                <a:srgbClr val="FFFFFF"/>
              </a:solidFill>
              <a:latin typeface="Lato Light"/>
            </a:endParaRPr>
          </a:p>
        </p:txBody>
      </p:sp>
      <p:pic>
        <p:nvPicPr>
          <p:cNvPr id="5" name="Picture 4">
            <a:extLst>
              <a:ext uri="{FF2B5EF4-FFF2-40B4-BE49-F238E27FC236}">
                <a16:creationId xmlns:a16="http://schemas.microsoft.com/office/drawing/2014/main" id="{53895D47-040F-EB4E-B62D-E7223E072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08" y="357295"/>
            <a:ext cx="962713" cy="996690"/>
          </a:xfrm>
          <a:prstGeom prst="rect">
            <a:avLst/>
          </a:prstGeom>
        </p:spPr>
      </p:pic>
      <p:cxnSp>
        <p:nvCxnSpPr>
          <p:cNvPr id="15" name="Straight Connector 14">
            <a:extLst>
              <a:ext uri="{FF2B5EF4-FFF2-40B4-BE49-F238E27FC236}">
                <a16:creationId xmlns:a16="http://schemas.microsoft.com/office/drawing/2014/main" id="{D0C22A4B-406B-B74D-B50D-5FCC8199346C}"/>
              </a:ext>
            </a:extLst>
          </p:cNvPr>
          <p:cNvCxnSpPr/>
          <p:nvPr/>
        </p:nvCxnSpPr>
        <p:spPr>
          <a:xfrm>
            <a:off x="10934989" y="3347724"/>
            <a:ext cx="2559915"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cell phone&#13;&#10;&#13;&#10;Description automatically generated">
            <a:extLst>
              <a:ext uri="{FF2B5EF4-FFF2-40B4-BE49-F238E27FC236}">
                <a16:creationId xmlns:a16="http://schemas.microsoft.com/office/drawing/2014/main" id="{C09FA10E-7957-D345-8E38-BD451D4E7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591" y="4070468"/>
            <a:ext cx="19467297" cy="8254426"/>
          </a:xfrm>
          <a:prstGeom prst="rect">
            <a:avLst/>
          </a:prstGeom>
        </p:spPr>
      </p:pic>
    </p:spTree>
    <p:extLst>
      <p:ext uri="{BB962C8B-B14F-4D97-AF65-F5344CB8AC3E}">
        <p14:creationId xmlns:p14="http://schemas.microsoft.com/office/powerpoint/2010/main" val="107348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156-E026-B145-833E-3EF6C13AA025}"/>
              </a:ext>
            </a:extLst>
          </p:cNvPr>
          <p:cNvSpPr>
            <a:spLocks noGrp="1"/>
          </p:cNvSpPr>
          <p:nvPr>
            <p:ph type="title"/>
          </p:nvPr>
        </p:nvSpPr>
        <p:spPr/>
        <p:txBody>
          <a:bodyPr/>
          <a:lstStyle/>
          <a:p>
            <a:r>
              <a:rPr lang="en-US" dirty="0"/>
              <a:t>Three Operating Principles </a:t>
            </a:r>
          </a:p>
        </p:txBody>
      </p:sp>
      <p:sp>
        <p:nvSpPr>
          <p:cNvPr id="3" name="Text Placeholder 2">
            <a:extLst>
              <a:ext uri="{FF2B5EF4-FFF2-40B4-BE49-F238E27FC236}">
                <a16:creationId xmlns:a16="http://schemas.microsoft.com/office/drawing/2014/main" id="{69A89D9E-B7FE-A745-ABB2-4DD6D78BCD18}"/>
              </a:ext>
            </a:extLst>
          </p:cNvPr>
          <p:cNvSpPr>
            <a:spLocks noGrp="1"/>
          </p:cNvSpPr>
          <p:nvPr>
            <p:ph type="body" sz="quarter" idx="12"/>
          </p:nvPr>
        </p:nvSpPr>
        <p:spPr/>
        <p:txBody>
          <a:bodyPr>
            <a:normAutofit fontScale="92500" lnSpcReduction="10000"/>
          </a:bodyPr>
          <a:lstStyle/>
          <a:p>
            <a:r>
              <a:rPr lang="en-US" dirty="0"/>
              <a:t>1</a:t>
            </a:r>
          </a:p>
        </p:txBody>
      </p:sp>
      <p:sp>
        <p:nvSpPr>
          <p:cNvPr id="4" name="Text Placeholder 3">
            <a:extLst>
              <a:ext uri="{FF2B5EF4-FFF2-40B4-BE49-F238E27FC236}">
                <a16:creationId xmlns:a16="http://schemas.microsoft.com/office/drawing/2014/main" id="{4E6E8F8A-954A-AD4D-BAF8-ADFDA252E513}"/>
              </a:ext>
            </a:extLst>
          </p:cNvPr>
          <p:cNvSpPr>
            <a:spLocks noGrp="1"/>
          </p:cNvSpPr>
          <p:nvPr>
            <p:ph type="body" sz="quarter" idx="13"/>
          </p:nvPr>
        </p:nvSpPr>
        <p:spPr>
          <a:xfrm>
            <a:off x="2691255" y="8535786"/>
            <a:ext cx="4905248" cy="1751214"/>
          </a:xfrm>
        </p:spPr>
        <p:txBody>
          <a:bodyPr>
            <a:noAutofit/>
          </a:bodyPr>
          <a:lstStyle/>
          <a:p>
            <a:pPr>
              <a:lnSpc>
                <a:spcPct val="100000"/>
              </a:lnSpc>
            </a:pPr>
            <a:r>
              <a:rPr lang="en-US" sz="3200" b="1" dirty="0"/>
              <a:t>Treat donors as partners not </a:t>
            </a:r>
            <a:br>
              <a:rPr lang="en-US" sz="3200" b="1" dirty="0"/>
            </a:br>
            <a:r>
              <a:rPr lang="en-US" sz="3200" b="1" dirty="0"/>
              <a:t>sources of cash</a:t>
            </a:r>
          </a:p>
        </p:txBody>
      </p:sp>
      <p:sp>
        <p:nvSpPr>
          <p:cNvPr id="6" name="Text Placeholder 5">
            <a:extLst>
              <a:ext uri="{FF2B5EF4-FFF2-40B4-BE49-F238E27FC236}">
                <a16:creationId xmlns:a16="http://schemas.microsoft.com/office/drawing/2014/main" id="{CB4CE758-80F0-384A-8DF1-6E66079E6D56}"/>
              </a:ext>
            </a:extLst>
          </p:cNvPr>
          <p:cNvSpPr>
            <a:spLocks noGrp="1"/>
          </p:cNvSpPr>
          <p:nvPr>
            <p:ph type="body" sz="quarter" idx="19"/>
          </p:nvPr>
        </p:nvSpPr>
        <p:spPr/>
        <p:txBody>
          <a:bodyPr>
            <a:normAutofit fontScale="92500" lnSpcReduction="10000"/>
          </a:bodyPr>
          <a:lstStyle/>
          <a:p>
            <a:r>
              <a:rPr lang="en-US" dirty="0"/>
              <a:t>2</a:t>
            </a:r>
          </a:p>
        </p:txBody>
      </p:sp>
      <p:sp>
        <p:nvSpPr>
          <p:cNvPr id="7" name="Text Placeholder 6">
            <a:extLst>
              <a:ext uri="{FF2B5EF4-FFF2-40B4-BE49-F238E27FC236}">
                <a16:creationId xmlns:a16="http://schemas.microsoft.com/office/drawing/2014/main" id="{4AECCE20-D36F-EA42-B4C7-A7D859BD0CC4}"/>
              </a:ext>
            </a:extLst>
          </p:cNvPr>
          <p:cNvSpPr>
            <a:spLocks noGrp="1"/>
          </p:cNvSpPr>
          <p:nvPr>
            <p:ph type="body" sz="quarter" idx="20"/>
          </p:nvPr>
        </p:nvSpPr>
        <p:spPr>
          <a:xfrm>
            <a:off x="9217152" y="8535786"/>
            <a:ext cx="5876544" cy="1751214"/>
          </a:xfrm>
        </p:spPr>
        <p:txBody>
          <a:bodyPr>
            <a:noAutofit/>
          </a:bodyPr>
          <a:lstStyle/>
          <a:p>
            <a:pPr>
              <a:lnSpc>
                <a:spcPct val="100000"/>
              </a:lnSpc>
            </a:pPr>
            <a:r>
              <a:rPr lang="en-US" sz="3200" b="1" dirty="0"/>
              <a:t>Money transfers value: Money is a result not an objective</a:t>
            </a:r>
          </a:p>
        </p:txBody>
      </p:sp>
      <p:sp>
        <p:nvSpPr>
          <p:cNvPr id="9" name="Text Placeholder 8">
            <a:extLst>
              <a:ext uri="{FF2B5EF4-FFF2-40B4-BE49-F238E27FC236}">
                <a16:creationId xmlns:a16="http://schemas.microsoft.com/office/drawing/2014/main" id="{E7F35812-DFF4-6D4E-AE6E-F1C0F199D401}"/>
              </a:ext>
            </a:extLst>
          </p:cNvPr>
          <p:cNvSpPr>
            <a:spLocks noGrp="1"/>
          </p:cNvSpPr>
          <p:nvPr>
            <p:ph type="body" sz="quarter" idx="22"/>
          </p:nvPr>
        </p:nvSpPr>
        <p:spPr/>
        <p:txBody>
          <a:bodyPr>
            <a:normAutofit fontScale="92500" lnSpcReduction="10000"/>
          </a:bodyPr>
          <a:lstStyle/>
          <a:p>
            <a:r>
              <a:rPr lang="en-US" dirty="0"/>
              <a:t>3</a:t>
            </a:r>
          </a:p>
        </p:txBody>
      </p:sp>
      <p:sp>
        <p:nvSpPr>
          <p:cNvPr id="10" name="Text Placeholder 9">
            <a:extLst>
              <a:ext uri="{FF2B5EF4-FFF2-40B4-BE49-F238E27FC236}">
                <a16:creationId xmlns:a16="http://schemas.microsoft.com/office/drawing/2014/main" id="{3D68350F-9CCB-DC49-BD2A-81674C898296}"/>
              </a:ext>
            </a:extLst>
          </p:cNvPr>
          <p:cNvSpPr>
            <a:spLocks noGrp="1"/>
          </p:cNvSpPr>
          <p:nvPr>
            <p:ph type="body" sz="quarter" idx="23"/>
          </p:nvPr>
        </p:nvSpPr>
        <p:spPr>
          <a:xfrm>
            <a:off x="16225963" y="8535786"/>
            <a:ext cx="5876544" cy="2271690"/>
          </a:xfrm>
        </p:spPr>
        <p:txBody>
          <a:bodyPr>
            <a:noAutofit/>
          </a:bodyPr>
          <a:lstStyle/>
          <a:p>
            <a:pPr>
              <a:lnSpc>
                <a:spcPct val="100000"/>
              </a:lnSpc>
            </a:pPr>
            <a:r>
              <a:rPr lang="en-US" sz="3200" b="1" dirty="0"/>
              <a:t>Donors have life.  Treated properly they will give frequently and last a lifetime</a:t>
            </a:r>
          </a:p>
          <a:p>
            <a:pPr>
              <a:lnSpc>
                <a:spcPct val="120000"/>
              </a:lnSpc>
            </a:pPr>
            <a:endParaRPr lang="en-US" sz="3200" b="1" dirty="0"/>
          </a:p>
        </p:txBody>
      </p:sp>
      <p:pic>
        <p:nvPicPr>
          <p:cNvPr id="12" name="Picture 11">
            <a:extLst>
              <a:ext uri="{FF2B5EF4-FFF2-40B4-BE49-F238E27FC236}">
                <a16:creationId xmlns:a16="http://schemas.microsoft.com/office/drawing/2014/main" id="{5F1ECA48-BFF6-46B9-B68F-1238599A9851}"/>
              </a:ext>
            </a:extLst>
          </p:cNvPr>
          <p:cNvPicPr>
            <a:picLocks noChangeAspect="1"/>
          </p:cNvPicPr>
          <p:nvPr/>
        </p:nvPicPr>
        <p:blipFill>
          <a:blip r:embed="rId2"/>
          <a:stretch>
            <a:fillRect/>
          </a:stretch>
        </p:blipFill>
        <p:spPr>
          <a:xfrm>
            <a:off x="2909775" y="2981193"/>
            <a:ext cx="4952326" cy="4114800"/>
          </a:xfrm>
          <a:prstGeom prst="rect">
            <a:avLst/>
          </a:prstGeom>
        </p:spPr>
      </p:pic>
      <p:pic>
        <p:nvPicPr>
          <p:cNvPr id="13" name="Picture 12" descr="A picture containing text, tennis&#10;&#10;Description automatically generated">
            <a:extLst>
              <a:ext uri="{FF2B5EF4-FFF2-40B4-BE49-F238E27FC236}">
                <a16:creationId xmlns:a16="http://schemas.microsoft.com/office/drawing/2014/main" id="{DA8E8D9D-068C-425D-873D-81211B3277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86267" y="2981193"/>
            <a:ext cx="6145739" cy="4114800"/>
          </a:xfrm>
          <a:prstGeom prst="rect">
            <a:avLst/>
          </a:prstGeom>
        </p:spPr>
      </p:pic>
      <p:pic>
        <p:nvPicPr>
          <p:cNvPr id="14" name="Picture 13" descr="A hand holding a baby&#10;&#10;Description automatically generated">
            <a:extLst>
              <a:ext uri="{FF2B5EF4-FFF2-40B4-BE49-F238E27FC236}">
                <a16:creationId xmlns:a16="http://schemas.microsoft.com/office/drawing/2014/main" id="{48937E79-00EB-4FC7-B8D0-4EB7D736B76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802688" y="2908524"/>
            <a:ext cx="6201104" cy="4114800"/>
          </a:xfrm>
          <a:prstGeom prst="rect">
            <a:avLst/>
          </a:prstGeom>
        </p:spPr>
      </p:pic>
    </p:spTree>
    <p:extLst>
      <p:ext uri="{BB962C8B-B14F-4D97-AF65-F5344CB8AC3E}">
        <p14:creationId xmlns:p14="http://schemas.microsoft.com/office/powerpoint/2010/main" val="365883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huffpost.com/gen/1943269/thumbs/o-LEAKY-BUCKET-facebook.jpg">
            <a:extLst>
              <a:ext uri="{FF2B5EF4-FFF2-40B4-BE49-F238E27FC236}">
                <a16:creationId xmlns:a16="http://schemas.microsoft.com/office/drawing/2014/main" id="{7048439B-49C5-E148-B904-61847E1688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58"/>
          <a:stretch/>
        </p:blipFill>
        <p:spPr bwMode="auto">
          <a:xfrm>
            <a:off x="0" y="-13582"/>
            <a:ext cx="24377650" cy="1372958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EB175FBF-2F1E-4F41-A6C2-0BD95C9B4383}"/>
              </a:ext>
            </a:extLst>
          </p:cNvPr>
          <p:cNvSpPr/>
          <p:nvPr/>
        </p:nvSpPr>
        <p:spPr>
          <a:xfrm>
            <a:off x="5864" y="0"/>
            <a:ext cx="24371786" cy="13801577"/>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2658D11-4C5E-F741-AF24-1C38600DAF34}"/>
              </a:ext>
            </a:extLst>
          </p:cNvPr>
          <p:cNvSpPr>
            <a:spLocks noGrp="1"/>
          </p:cNvSpPr>
          <p:nvPr>
            <p:ph type="title"/>
          </p:nvPr>
        </p:nvSpPr>
        <p:spPr>
          <a:xfrm>
            <a:off x="0" y="4097827"/>
            <a:ext cx="24371786" cy="5048644"/>
          </a:xfrm>
        </p:spPr>
        <p:txBody>
          <a:bodyPr/>
          <a:lstStyle/>
          <a:p>
            <a:r>
              <a:rPr lang="en-US" sz="13000" dirty="0"/>
              <a:t>The Problem And </a:t>
            </a:r>
            <a:br>
              <a:rPr lang="en-US" sz="13000" dirty="0"/>
            </a:br>
            <a:r>
              <a:rPr lang="en-US" sz="13000" dirty="0"/>
              <a:t>The Opportunity</a:t>
            </a:r>
          </a:p>
        </p:txBody>
      </p:sp>
    </p:spTree>
    <p:extLst>
      <p:ext uri="{BB962C8B-B14F-4D97-AF65-F5344CB8AC3E}">
        <p14:creationId xmlns:p14="http://schemas.microsoft.com/office/powerpoint/2010/main" val="82147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E29E-0909-A845-BE18-4AE763093917}"/>
              </a:ext>
            </a:extLst>
          </p:cNvPr>
          <p:cNvSpPr>
            <a:spLocks noGrp="1"/>
          </p:cNvSpPr>
          <p:nvPr>
            <p:ph type="title"/>
          </p:nvPr>
        </p:nvSpPr>
        <p:spPr>
          <a:xfrm>
            <a:off x="1676400" y="730250"/>
            <a:ext cx="21024850" cy="2651125"/>
          </a:xfrm>
        </p:spPr>
        <p:txBody>
          <a:bodyPr/>
          <a:lstStyle/>
          <a:p>
            <a:r>
              <a:rPr lang="en-US" dirty="0">
                <a:solidFill>
                  <a:srgbClr val="D88E19"/>
                </a:solidFill>
              </a:rPr>
              <a:t>Problem</a:t>
            </a:r>
          </a:p>
        </p:txBody>
      </p:sp>
      <p:sp>
        <p:nvSpPr>
          <p:cNvPr id="13" name="Content Placeholder 2">
            <a:extLst>
              <a:ext uri="{FF2B5EF4-FFF2-40B4-BE49-F238E27FC236}">
                <a16:creationId xmlns:a16="http://schemas.microsoft.com/office/drawing/2014/main" id="{1F33BC8B-845C-9743-BDC3-4B3BFB40350D}"/>
              </a:ext>
            </a:extLst>
          </p:cNvPr>
          <p:cNvSpPr txBox="1">
            <a:spLocks/>
          </p:cNvSpPr>
          <p:nvPr/>
        </p:nvSpPr>
        <p:spPr>
          <a:xfrm>
            <a:off x="10390646" y="3911600"/>
            <a:ext cx="10889151" cy="7114840"/>
          </a:xfrm>
          <a:prstGeom prst="rect">
            <a:avLst/>
          </a:prstGeom>
        </p:spPr>
        <p:txBody>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buNone/>
            </a:pPr>
            <a:r>
              <a:rPr lang="en-US" sz="7200" b="1" dirty="0">
                <a:solidFill>
                  <a:srgbClr val="D88E19"/>
                </a:solidFill>
                <a:latin typeface="Montserrat" pitchFamily="2" charset="77"/>
              </a:rPr>
              <a:t>The Difference Between…</a:t>
            </a:r>
          </a:p>
          <a:p>
            <a:pPr marL="0" indent="0">
              <a:spcBef>
                <a:spcPts val="0"/>
              </a:spcBef>
              <a:buNone/>
            </a:pPr>
            <a:br>
              <a:rPr lang="en-US" sz="6600" b="1" dirty="0">
                <a:solidFill>
                  <a:srgbClr val="1E0F2E"/>
                </a:solidFill>
                <a:latin typeface="Montserrat" pitchFamily="2" charset="77"/>
              </a:rPr>
            </a:br>
            <a:r>
              <a:rPr lang="en-US" sz="4800" dirty="0">
                <a:solidFill>
                  <a:srgbClr val="1E0F2E"/>
                </a:solidFill>
                <a:latin typeface="Montserrat" pitchFamily="2" charset="77"/>
              </a:rPr>
              <a:t>Donor Attrition</a:t>
            </a:r>
          </a:p>
          <a:p>
            <a:pPr marL="0" indent="0">
              <a:lnSpc>
                <a:spcPct val="150000"/>
              </a:lnSpc>
              <a:buNone/>
            </a:pPr>
            <a:r>
              <a:rPr lang="en-US" sz="4800" dirty="0">
                <a:solidFill>
                  <a:srgbClr val="1E0F2E"/>
                </a:solidFill>
                <a:latin typeface="Montserrat" pitchFamily="2" charset="77"/>
              </a:rPr>
              <a:t>Donor Value Attrition</a:t>
            </a:r>
          </a:p>
        </p:txBody>
      </p:sp>
      <p:sp>
        <p:nvSpPr>
          <p:cNvPr id="16" name="Oval 15">
            <a:extLst>
              <a:ext uri="{FF2B5EF4-FFF2-40B4-BE49-F238E27FC236}">
                <a16:creationId xmlns:a16="http://schemas.microsoft.com/office/drawing/2014/main" id="{86E0BC09-AD64-0D42-BB3A-3A0B08B4B17C}"/>
              </a:ext>
            </a:extLst>
          </p:cNvPr>
          <p:cNvSpPr/>
          <p:nvPr/>
        </p:nvSpPr>
        <p:spPr>
          <a:xfrm>
            <a:off x="5703804" y="4953000"/>
            <a:ext cx="4114800" cy="4114800"/>
          </a:xfrm>
          <a:prstGeom prst="ellipse">
            <a:avLst/>
          </a:prstGeom>
          <a:noFill/>
          <a:ln w="41275">
            <a:solidFill>
              <a:srgbClr val="1E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ABAE8FD6-40DC-1D42-A1B8-21591CF47CD9}"/>
              </a:ext>
            </a:extLst>
          </p:cNvPr>
          <p:cNvSpPr txBox="1">
            <a:spLocks/>
          </p:cNvSpPr>
          <p:nvPr/>
        </p:nvSpPr>
        <p:spPr>
          <a:xfrm>
            <a:off x="7237254" y="3335670"/>
            <a:ext cx="3037114" cy="7114840"/>
          </a:xfrm>
          <a:prstGeom prst="rect">
            <a:avLst/>
          </a:prstGeom>
        </p:spPr>
        <p:txBody>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indent="0">
              <a:lnSpc>
                <a:spcPct val="150000"/>
              </a:lnSpc>
              <a:buNone/>
            </a:pPr>
            <a:r>
              <a:rPr lang="en-US" sz="28700" b="1" dirty="0">
                <a:solidFill>
                  <a:srgbClr val="D88E19"/>
                </a:solidFill>
                <a:latin typeface="Montserrat" pitchFamily="2" charset="77"/>
              </a:rPr>
              <a:t>!</a:t>
            </a:r>
            <a:endParaRPr lang="en-US" sz="28700" dirty="0">
              <a:solidFill>
                <a:srgbClr val="1E0F2E"/>
              </a:solidFill>
              <a:latin typeface="Montserrat" pitchFamily="2" charset="77"/>
            </a:endParaRPr>
          </a:p>
        </p:txBody>
      </p:sp>
      <p:sp>
        <p:nvSpPr>
          <p:cNvPr id="3" name="TextBox 2">
            <a:extLst>
              <a:ext uri="{FF2B5EF4-FFF2-40B4-BE49-F238E27FC236}">
                <a16:creationId xmlns:a16="http://schemas.microsoft.com/office/drawing/2014/main" id="{D3B8F81E-9574-1546-ABA5-CD3BF1AE1F18}"/>
              </a:ext>
            </a:extLst>
          </p:cNvPr>
          <p:cNvSpPr txBox="1"/>
          <p:nvPr/>
        </p:nvSpPr>
        <p:spPr>
          <a:xfrm>
            <a:off x="228600" y="431800"/>
            <a:ext cx="2032000" cy="19558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0176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80C9D884-3005-F446-80C6-0A507516FDAE}"/>
              </a:ext>
            </a:extLst>
          </p:cNvPr>
          <p:cNvCxnSpPr/>
          <p:nvPr/>
        </p:nvCxnSpPr>
        <p:spPr>
          <a:xfrm>
            <a:off x="10908535" y="2792629"/>
            <a:ext cx="2560581" cy="0"/>
          </a:xfrm>
          <a:prstGeom prst="line">
            <a:avLst/>
          </a:prstGeom>
          <a:ln>
            <a:solidFill>
              <a:srgbClr val="2B3136"/>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6E1F2321-D29D-5F4F-96FF-AFE65E31393D}"/>
              </a:ext>
            </a:extLst>
          </p:cNvPr>
          <p:cNvSpPr txBox="1">
            <a:spLocks/>
          </p:cNvSpPr>
          <p:nvPr/>
        </p:nvSpPr>
        <p:spPr>
          <a:xfrm>
            <a:off x="0" y="3352800"/>
            <a:ext cx="24377650" cy="820797"/>
          </a:xfrm>
          <a:prstGeom prst="rect">
            <a:avLst/>
          </a:prstGeom>
        </p:spPr>
        <p:txBody>
          <a:bodyPr lIns="91440" tIns="91440">
            <a:noAutofit/>
          </a:bodyPr>
          <a:lstStyle>
            <a:lvl1pPr marL="853227" indent="-853227" algn="l" rtl="0" eaLnBrk="1" latinLnBrk="0" hangingPunct="1">
              <a:spcBef>
                <a:spcPts val="1866"/>
              </a:spcBef>
              <a:buClr>
                <a:srgbClr val="CB8E15"/>
              </a:buClr>
              <a:buSzPct val="60000"/>
              <a:buFont typeface="Wingdings"/>
              <a:buChar char=""/>
              <a:defRPr sz="7731" kern="1200">
                <a:solidFill>
                  <a:schemeClr val="tx1"/>
                </a:solidFill>
                <a:latin typeface="+mn-lt"/>
                <a:ea typeface="+mn-ea"/>
                <a:cs typeface="+mn-cs"/>
              </a:defRPr>
            </a:lvl1pPr>
            <a:lvl2pPr marL="1706453" indent="-731337" algn="l" rtl="0" eaLnBrk="1" latinLnBrk="0" hangingPunct="1">
              <a:spcBef>
                <a:spcPts val="1466"/>
              </a:spcBef>
              <a:buClr>
                <a:schemeClr val="accent1"/>
              </a:buClr>
              <a:buSzPct val="70000"/>
              <a:buFont typeface="Wingdings 2"/>
              <a:buChar char=""/>
              <a:defRPr sz="6932" kern="1200">
                <a:solidFill>
                  <a:schemeClr val="tx1"/>
                </a:solidFill>
                <a:latin typeface="+mn-lt"/>
                <a:ea typeface="+mn-ea"/>
                <a:cs typeface="+mn-cs"/>
              </a:defRPr>
            </a:lvl2pPr>
            <a:lvl3pPr marL="2437790" indent="-609448" algn="l" rtl="0" eaLnBrk="1" latinLnBrk="0" hangingPunct="1">
              <a:spcBef>
                <a:spcPts val="1333"/>
              </a:spcBef>
              <a:buClr>
                <a:srgbClr val="CB8E15"/>
              </a:buClr>
              <a:buSzPct val="75000"/>
              <a:buFont typeface="Wingdings"/>
              <a:buChar char=""/>
              <a:defRPr sz="6132" kern="1200">
                <a:solidFill>
                  <a:schemeClr val="tx1"/>
                </a:solidFill>
                <a:latin typeface="+mn-lt"/>
                <a:ea typeface="+mn-ea"/>
                <a:cs typeface="+mn-cs"/>
              </a:defRPr>
            </a:lvl3pPr>
            <a:lvl4pPr marL="3656686" indent="-609448" algn="l" rtl="0" eaLnBrk="1" latinLnBrk="0" hangingPunct="1">
              <a:spcBef>
                <a:spcPts val="1066"/>
              </a:spcBef>
              <a:buClr>
                <a:schemeClr val="accent3"/>
              </a:buClr>
              <a:buSzPct val="75000"/>
              <a:buFont typeface="Wingdings"/>
              <a:buChar char=""/>
              <a:defRPr sz="5332" kern="1200">
                <a:solidFill>
                  <a:schemeClr val="tx1"/>
                </a:solidFill>
                <a:latin typeface="+mn-lt"/>
                <a:ea typeface="+mn-ea"/>
                <a:cs typeface="+mn-cs"/>
              </a:defRPr>
            </a:lvl4pPr>
            <a:lvl5pPr marL="4875581" indent="-609448" algn="l" rtl="0" eaLnBrk="1" latinLnBrk="0" hangingPunct="1">
              <a:spcBef>
                <a:spcPts val="1066"/>
              </a:spcBef>
              <a:buClr>
                <a:schemeClr val="accent4"/>
              </a:buClr>
              <a:buSzPct val="65000"/>
              <a:buFont typeface="Wingdings"/>
              <a:buChar char=""/>
              <a:defRPr sz="5332" kern="1200">
                <a:solidFill>
                  <a:schemeClr val="tx1"/>
                </a:solidFill>
                <a:latin typeface="+mn-lt"/>
                <a:ea typeface="+mn-ea"/>
                <a:cs typeface="+mn-cs"/>
              </a:defRPr>
            </a:lvl5pPr>
            <a:lvl6pPr marL="5606918" indent="-609448" algn="l" rtl="0" eaLnBrk="1" latinLnBrk="0" hangingPunct="1">
              <a:spcBef>
                <a:spcPct val="20000"/>
              </a:spcBef>
              <a:buClr>
                <a:schemeClr val="accent1"/>
              </a:buClr>
              <a:buFont typeface="Wingdings"/>
              <a:buNone/>
              <a:defRPr sz="4799" kern="1200" baseline="0">
                <a:solidFill>
                  <a:schemeClr val="tx1"/>
                </a:solidFill>
                <a:latin typeface="+mn-lt"/>
                <a:ea typeface="+mn-ea"/>
                <a:cs typeface="+mn-cs"/>
              </a:defRPr>
            </a:lvl6pPr>
            <a:lvl7pPr marL="6338255" indent="-609448" algn="l" rtl="0" eaLnBrk="1" latinLnBrk="0" hangingPunct="1">
              <a:spcBef>
                <a:spcPct val="20000"/>
              </a:spcBef>
              <a:buClr>
                <a:schemeClr val="accent2"/>
              </a:buClr>
              <a:buFont typeface="Wingdings"/>
              <a:buChar char="§"/>
              <a:defRPr sz="4799" kern="1200" baseline="0">
                <a:solidFill>
                  <a:schemeClr val="tx1"/>
                </a:solidFill>
                <a:latin typeface="+mn-lt"/>
                <a:ea typeface="+mn-ea"/>
                <a:cs typeface="+mn-cs"/>
              </a:defRPr>
            </a:lvl7pPr>
            <a:lvl8pPr marL="7069592" indent="-609448" algn="l" rtl="0" eaLnBrk="1" latinLnBrk="0" hangingPunct="1">
              <a:spcBef>
                <a:spcPct val="20000"/>
              </a:spcBef>
              <a:buClr>
                <a:schemeClr val="accent3"/>
              </a:buClr>
              <a:buFont typeface="Wingdings"/>
              <a:buChar char="§"/>
              <a:defRPr sz="4799" kern="1200" baseline="0">
                <a:solidFill>
                  <a:schemeClr val="tx1"/>
                </a:solidFill>
                <a:latin typeface="+mn-lt"/>
                <a:ea typeface="+mn-ea"/>
                <a:cs typeface="+mn-cs"/>
              </a:defRPr>
            </a:lvl8pPr>
            <a:lvl9pPr marL="7800929" indent="-609448" algn="l" rtl="0" eaLnBrk="1" latinLnBrk="0" hangingPunct="1">
              <a:spcBef>
                <a:spcPct val="20000"/>
              </a:spcBef>
              <a:buClr>
                <a:schemeClr val="accent4"/>
              </a:buClr>
              <a:buFont typeface="Wingdings"/>
              <a:buChar char="§"/>
              <a:defRPr sz="4799" kern="1200" baseline="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1866"/>
              </a:spcBef>
              <a:spcAft>
                <a:spcPts val="0"/>
              </a:spcAft>
              <a:buClr>
                <a:srgbClr val="CB8E15"/>
              </a:buClr>
              <a:buSzPct val="60000"/>
              <a:buFont typeface="Wingdings"/>
              <a:buNone/>
              <a:tabLst/>
              <a:defRPr/>
            </a:pPr>
            <a:r>
              <a:rPr kumimoji="0" lang="en-US" sz="4000" b="0" i="0" u="none" strike="noStrike" kern="1200" cap="none" spc="0" normalizeH="0" baseline="0" noProof="0" dirty="0">
                <a:ln>
                  <a:noFill/>
                </a:ln>
                <a:solidFill>
                  <a:prstClr val="black"/>
                </a:solidFill>
                <a:effectLst/>
                <a:uLnTx/>
                <a:uFillTx/>
                <a:latin typeface="Montserrat Light" pitchFamily="2" charset="77"/>
                <a:ea typeface="+mn-ea"/>
                <a:cs typeface="+mn-cs"/>
              </a:rPr>
              <a:t>Non-profit Donor Retention</a:t>
            </a:r>
          </a:p>
        </p:txBody>
      </p:sp>
      <p:sp>
        <p:nvSpPr>
          <p:cNvPr id="22" name="TextBox 21">
            <a:extLst>
              <a:ext uri="{FF2B5EF4-FFF2-40B4-BE49-F238E27FC236}">
                <a16:creationId xmlns:a16="http://schemas.microsoft.com/office/drawing/2014/main" id="{4968C0D4-FFDC-F549-8EFD-502558F90B01}"/>
              </a:ext>
            </a:extLst>
          </p:cNvPr>
          <p:cNvSpPr txBox="1"/>
          <p:nvPr/>
        </p:nvSpPr>
        <p:spPr>
          <a:xfrm>
            <a:off x="3675960" y="1492382"/>
            <a:ext cx="17025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200" normalizeH="0" baseline="0" noProof="0" dirty="0">
                <a:ln>
                  <a:noFill/>
                </a:ln>
                <a:solidFill>
                  <a:srgbClr val="CB8E15"/>
                </a:solidFill>
                <a:effectLst/>
                <a:uLnTx/>
                <a:uFillTx/>
                <a:latin typeface="Montserrat" pitchFamily="2" charset="77"/>
                <a:ea typeface="Montserrat SemiBold" charset="0"/>
                <a:cs typeface="Montserrat SemiBold" charset="0"/>
              </a:rPr>
              <a:t>THINGS ARE NOT GOING WELL</a:t>
            </a:r>
          </a:p>
        </p:txBody>
      </p:sp>
      <p:sp>
        <p:nvSpPr>
          <p:cNvPr id="41" name="Rectangle 40">
            <a:extLst>
              <a:ext uri="{FF2B5EF4-FFF2-40B4-BE49-F238E27FC236}">
                <a16:creationId xmlns:a16="http://schemas.microsoft.com/office/drawing/2014/main" id="{12821E49-6844-CB4F-B74A-8FAC228265E0}"/>
              </a:ext>
            </a:extLst>
          </p:cNvPr>
          <p:cNvSpPr/>
          <p:nvPr/>
        </p:nvSpPr>
        <p:spPr>
          <a:xfrm>
            <a:off x="0" y="12836600"/>
            <a:ext cx="24374475" cy="552450"/>
          </a:xfrm>
          <a:prstGeom prst="rect">
            <a:avLst/>
          </a:prstGeom>
          <a:solidFill>
            <a:srgbClr val="C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srgbClr val="D88E19"/>
              </a:solidFill>
              <a:effectLst/>
              <a:uLnTx/>
              <a:uFillTx/>
              <a:latin typeface="Tw Cen MT"/>
              <a:ea typeface="+mn-ea"/>
              <a:cs typeface="+mn-cs"/>
            </a:endParaRPr>
          </a:p>
        </p:txBody>
      </p:sp>
      <p:sp>
        <p:nvSpPr>
          <p:cNvPr id="42" name="Rectangle 41">
            <a:extLst>
              <a:ext uri="{FF2B5EF4-FFF2-40B4-BE49-F238E27FC236}">
                <a16:creationId xmlns:a16="http://schemas.microsoft.com/office/drawing/2014/main" id="{AE073D1D-946A-1D43-B585-A24BE0384A91}"/>
              </a:ext>
            </a:extLst>
          </p:cNvPr>
          <p:cNvSpPr/>
          <p:nvPr/>
        </p:nvSpPr>
        <p:spPr>
          <a:xfrm>
            <a:off x="0" y="12931850"/>
            <a:ext cx="24374475" cy="784150"/>
          </a:xfrm>
          <a:prstGeom prst="rect">
            <a:avLst/>
          </a:prstGeom>
          <a:solidFill>
            <a:srgbClr val="2A3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85" b="0" i="0" u="none" strike="noStrike" kern="1200" cap="none" spc="0" normalizeH="0" baseline="0" noProof="0">
              <a:ln>
                <a:noFill/>
              </a:ln>
              <a:solidFill>
                <a:prstClr val="white"/>
              </a:solidFill>
              <a:effectLst/>
              <a:uLnTx/>
              <a:uFillTx/>
              <a:latin typeface="Tw Cen MT"/>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3FC5F772-3E24-E94F-9CB9-39099A812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141" y="4997121"/>
            <a:ext cx="10646640" cy="6483684"/>
          </a:xfrm>
          <a:prstGeom prst="rect">
            <a:avLst/>
          </a:prstGeom>
        </p:spPr>
      </p:pic>
      <p:pic>
        <p:nvPicPr>
          <p:cNvPr id="7" name="Picture 6" descr="A close up of a newspaper&#10;&#10;Description automatically generated">
            <a:extLst>
              <a:ext uri="{FF2B5EF4-FFF2-40B4-BE49-F238E27FC236}">
                <a16:creationId xmlns:a16="http://schemas.microsoft.com/office/drawing/2014/main" id="{86D318AE-3A37-0542-BA56-167FB5085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825" y="4212229"/>
            <a:ext cx="9230930" cy="8130732"/>
          </a:xfrm>
          <a:prstGeom prst="rect">
            <a:avLst/>
          </a:prstGeom>
        </p:spPr>
      </p:pic>
      <p:pic>
        <p:nvPicPr>
          <p:cNvPr id="45" name="Graphic 44">
            <a:extLst>
              <a:ext uri="{FF2B5EF4-FFF2-40B4-BE49-F238E27FC236}">
                <a16:creationId xmlns:a16="http://schemas.microsoft.com/office/drawing/2014/main" id="{0E90421C-62CB-A44B-AAE9-199F65F8914C}"/>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36" t="8662" r="66433" b="13355"/>
          <a:stretch/>
        </p:blipFill>
        <p:spPr>
          <a:xfrm>
            <a:off x="394448" y="466164"/>
            <a:ext cx="1121895" cy="1055412"/>
          </a:xfrm>
          <a:prstGeom prst="rect">
            <a:avLst/>
          </a:prstGeom>
        </p:spPr>
      </p:pic>
      <p:sp>
        <p:nvSpPr>
          <p:cNvPr id="48" name="TextBox 47">
            <a:extLst>
              <a:ext uri="{FF2B5EF4-FFF2-40B4-BE49-F238E27FC236}">
                <a16:creationId xmlns:a16="http://schemas.microsoft.com/office/drawing/2014/main" id="{2BFB5027-E099-854F-A21C-F15C6E571B92}"/>
              </a:ext>
            </a:extLst>
          </p:cNvPr>
          <p:cNvSpPr txBox="1"/>
          <p:nvPr/>
        </p:nvSpPr>
        <p:spPr>
          <a:xfrm>
            <a:off x="312193" y="13062950"/>
            <a:ext cx="8810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B8E15"/>
                </a:solidFill>
                <a:effectLst/>
                <a:uLnTx/>
                <a:uFillTx/>
                <a:latin typeface="Montserrat" pitchFamily="2" charset="77"/>
                <a:ea typeface="+mn-ea"/>
                <a:cs typeface="+mn-cs"/>
              </a:rPr>
              <a:t>Veritus Group</a:t>
            </a:r>
            <a:r>
              <a:rPr kumimoji="0" lang="en-US" sz="2400" b="1" i="0" u="none" strike="noStrike" kern="1200" cap="none" spc="0" normalizeH="0" baseline="0" noProof="0" dirty="0">
                <a:ln>
                  <a:noFill/>
                </a:ln>
                <a:solidFill>
                  <a:srgbClr val="DA7F2C"/>
                </a:solidFill>
                <a:effectLst/>
                <a:uLnTx/>
                <a:uFillTx/>
                <a:latin typeface="Montserrat" pitchFamily="2" charset="77"/>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512011556"/>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GA Template 11-8-18" id="{81105D01-2E2D-6643-8EA8-7A5EEB4D51C6}" vid="{5C397C82-551A-7140-8C8B-D2C0A19014A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GA Template 11-8-18" id="{81105D01-2E2D-6643-8EA8-7A5EEB4D51C6}" vid="{5C397C82-551A-7140-8C8B-D2C0A19014A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itus_PPT_Template-1-3-18" id="{0B6712D7-5FA8-9E49-B7DC-AB18BCA98423}" vid="{E50A684A-E4CA-6646-97C3-F28F4DE1C196}"/>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itus_PPT_Template-1-3-18" id="{0B6712D7-5FA8-9E49-B7DC-AB18BCA98423}" vid="{E50A684A-E4CA-6646-97C3-F28F4DE1C196}"/>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itus_PPT_Template-1-3-18" id="{0B6712D7-5FA8-9E49-B7DC-AB18BCA98423}" vid="{E50A684A-E4CA-6646-97C3-F28F4DE1C196}"/>
    </a:ext>
  </a:extLst>
</a:theme>
</file>

<file path=ppt/theme/theme6.xml><?xml version="1.0" encoding="utf-8"?>
<a:theme xmlns:a="http://schemas.openxmlformats.org/drawingml/2006/main" name="1_Default Theme">
  <a:themeElements>
    <a:clrScheme name="Spark">
      <a:dk1>
        <a:srgbClr val="7F7F7F"/>
      </a:dk1>
      <a:lt1>
        <a:srgbClr val="FFFFFF"/>
      </a:lt1>
      <a:dk2>
        <a:srgbClr val="000000"/>
      </a:dk2>
      <a:lt2>
        <a:srgbClr val="FFFFFF"/>
      </a:lt2>
      <a:accent1>
        <a:srgbClr val="C09F63"/>
      </a:accent1>
      <a:accent2>
        <a:srgbClr val="000000"/>
      </a:accent2>
      <a:accent3>
        <a:srgbClr val="6D6D6D"/>
      </a:accent3>
      <a:accent4>
        <a:srgbClr val="B3B3B3"/>
      </a:accent4>
      <a:accent5>
        <a:srgbClr val="DFDEDB"/>
      </a:accent5>
      <a:accent6>
        <a:srgbClr val="EBEBEB"/>
      </a:accent6>
      <a:hlink>
        <a:srgbClr val="E7E7E7"/>
      </a:hlink>
      <a:folHlink>
        <a:srgbClr val="D87867"/>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GA Template 11-8-18" id="{81105D01-2E2D-6643-8EA8-7A5EEB4D51C6}" vid="{5C397C82-551A-7140-8C8B-D2C0A19014A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idescreen Presentation Veritus">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1_Custom Design</Template>
  <TotalTime>5572</TotalTime>
  <Words>1410</Words>
  <Application>Microsoft Macintosh PowerPoint</Application>
  <PresentationFormat>Custom</PresentationFormat>
  <Paragraphs>402</Paragraphs>
  <Slides>41</Slides>
  <Notes>32</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41</vt:i4>
      </vt:variant>
    </vt:vector>
  </HeadingPairs>
  <TitlesOfParts>
    <vt:vector size="62" baseType="lpstr">
      <vt:lpstr>Arial</vt:lpstr>
      <vt:lpstr>Calibri</vt:lpstr>
      <vt:lpstr>Calibri Light</vt:lpstr>
      <vt:lpstr>Gill Sans</vt:lpstr>
      <vt:lpstr>Lato Light</vt:lpstr>
      <vt:lpstr>Montserrat</vt:lpstr>
      <vt:lpstr>Montserrat Hairline</vt:lpstr>
      <vt:lpstr>Montserrat Light</vt:lpstr>
      <vt:lpstr>Montserrat SemiBold</vt:lpstr>
      <vt:lpstr>Tw Cen MT</vt:lpstr>
      <vt:lpstr>Wingdings</vt:lpstr>
      <vt:lpstr>Wingdings 2</vt:lpstr>
      <vt:lpstr>1_Custom Design</vt:lpstr>
      <vt:lpstr>2_Custom Design</vt:lpstr>
      <vt:lpstr>3_Custom Design</vt:lpstr>
      <vt:lpstr>4_Custom Design</vt:lpstr>
      <vt:lpstr>5_Custom Design</vt:lpstr>
      <vt:lpstr>1_Default Theme</vt:lpstr>
      <vt:lpstr>6_Custom Design</vt:lpstr>
      <vt:lpstr>Office Theme</vt:lpstr>
      <vt:lpstr>Widescreen Presentation Veritus</vt:lpstr>
      <vt:lpstr>How To Make Your  Major Gifts Program Successful </vt:lpstr>
      <vt:lpstr>PowerPoint Presentation</vt:lpstr>
      <vt:lpstr>PowerPoint Presentation</vt:lpstr>
      <vt:lpstr>PowerPoint Presentation</vt:lpstr>
      <vt:lpstr>PowerPoint Presentation</vt:lpstr>
      <vt:lpstr>Three Operating Principles </vt:lpstr>
      <vt:lpstr>The Problem And  The Opportunity</vt:lpstr>
      <vt:lpstr>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a Personalized Goal For Every Donor</vt:lpstr>
      <vt:lpstr>PowerPoint Presentation</vt:lpstr>
      <vt:lpstr>PowerPoint Presentation</vt:lpstr>
      <vt:lpstr>PowerPoint Presentation</vt:lpstr>
      <vt:lpstr>Moves Management</vt:lpstr>
      <vt:lpstr>PowerPoint Presentation</vt:lpstr>
      <vt:lpstr>PowerPoint Presentation</vt:lpstr>
      <vt:lpstr>Definition</vt:lpstr>
      <vt:lpstr>Elements of a compelling offer.</vt:lpstr>
      <vt:lpstr>PowerPoint Presentation</vt:lpstr>
      <vt:lpstr>PowerPoint Presentation</vt:lpstr>
      <vt:lpstr>PowerPoint Presentation</vt:lpstr>
      <vt:lpstr>PowerPoint Presentation</vt:lpstr>
      <vt:lpstr>Report Back </vt:lpstr>
      <vt:lpstr>Understand  The Economics Of Major Gifts</vt:lpstr>
      <vt:lpstr>PowerPoint Presentation</vt:lpstr>
      <vt:lpstr>PowerPoint Presentation</vt:lpstr>
      <vt:lpstr>PowerPoint Presentation</vt:lpstr>
      <vt:lpstr>PowerPoint Presentation</vt:lpstr>
      <vt:lpstr>Measure  The Right Things</vt:lpstr>
      <vt:lpstr>PowerPoint Presentation</vt:lpstr>
      <vt:lpstr>PowerPoint Presentation</vt:lpstr>
      <vt:lpstr>PowerPoint Presentation</vt:lpstr>
    </vt:vector>
  </TitlesOfParts>
  <Manager/>
  <Company>Veritus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Richard Perry</dc:creator>
  <cp:keywords/>
  <dc:description/>
  <cp:lastModifiedBy>Richard Perry</cp:lastModifiedBy>
  <cp:revision>179</cp:revision>
  <cp:lastPrinted>2020-06-16T16:24:57Z</cp:lastPrinted>
  <dcterms:created xsi:type="dcterms:W3CDTF">2018-11-22T16:12:45Z</dcterms:created>
  <dcterms:modified xsi:type="dcterms:W3CDTF">2020-06-17T21:17:51Z</dcterms:modified>
  <cp:category/>
</cp:coreProperties>
</file>