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7" r:id="rId3"/>
    <p:sldId id="286" r:id="rId4"/>
    <p:sldId id="288" r:id="rId5"/>
    <p:sldId id="290" r:id="rId6"/>
    <p:sldId id="285" r:id="rId7"/>
    <p:sldId id="267" r:id="rId8"/>
    <p:sldId id="289" r:id="rId9"/>
    <p:sldId id="269" r:id="rId10"/>
    <p:sldId id="270" r:id="rId11"/>
    <p:sldId id="276" r:id="rId12"/>
    <p:sldId id="291" r:id="rId13"/>
    <p:sldId id="283" r:id="rId14"/>
    <p:sldId id="277" r:id="rId15"/>
    <p:sldId id="296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3" autoAdjust="0"/>
    <p:restoredTop sz="85896" autoAdjust="0"/>
  </p:normalViewPr>
  <p:slideViewPr>
    <p:cSldViewPr showGuides="1">
      <p:cViewPr varScale="1">
        <p:scale>
          <a:sx n="46" d="100"/>
          <a:sy n="46" d="100"/>
        </p:scale>
        <p:origin x="9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255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cycle3" loCatId="cycle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A38CBC9-AC6B-457D-9F63-4D1AB8E7793E}">
      <dgm:prSet phldrT="[Text]" custT="1"/>
      <dgm:spPr/>
      <dgm:t>
        <a:bodyPr/>
        <a:lstStyle/>
        <a:p>
          <a:r>
            <a:rPr lang="en-US" sz="2500" dirty="0"/>
            <a:t>Intimacy</a:t>
          </a:r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/>
        <a:lstStyle/>
        <a:p>
          <a:endParaRPr lang="en-US"/>
        </a:p>
      </dgm:t>
    </dgm:pt>
    <dgm:pt modelId="{7ACF197E-8A7D-4D14-A941-EE15BE87306C}" type="sibTrans" cxnId="{F68BA8B4-E5E5-4A12-9338-5CF5693ADCA2}">
      <dgm:prSet/>
      <dgm:spPr/>
      <dgm:t>
        <a:bodyPr/>
        <a:lstStyle/>
        <a:p>
          <a:endParaRPr lang="en-US"/>
        </a:p>
      </dgm:t>
    </dgm:pt>
    <dgm:pt modelId="{50789F86-D3CE-4C0B-B830-60161BD38E85}">
      <dgm:prSet phldrT="[Text]" custT="1"/>
      <dgm:spPr/>
      <dgm:t>
        <a:bodyPr/>
        <a:lstStyle/>
        <a:p>
          <a:r>
            <a:rPr lang="en-US" sz="2000" dirty="0"/>
            <a:t>Communication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/>
        <a:lstStyle/>
        <a:p>
          <a:endParaRPr lang="en-US"/>
        </a:p>
      </dgm:t>
    </dgm:pt>
    <dgm:pt modelId="{775D1C29-7B88-46A3-9FAD-95EFDC006E81}" type="sibTrans" cxnId="{1593062C-A63F-4042-94C9-FF0880BD82E8}">
      <dgm:prSet/>
      <dgm:spPr/>
      <dgm:t>
        <a:bodyPr/>
        <a:lstStyle/>
        <a:p>
          <a:endParaRPr lang="en-US"/>
        </a:p>
      </dgm:t>
      <dgm:extLst/>
    </dgm:pt>
    <dgm:pt modelId="{8C462E8D-627A-47C9-BB97-257EBF62403A}">
      <dgm:prSet phldrT="[Text]" custT="1"/>
      <dgm:spPr/>
      <dgm:t>
        <a:bodyPr/>
        <a:lstStyle/>
        <a:p>
          <a:r>
            <a:rPr lang="en-US" sz="2000" dirty="0"/>
            <a:t>Authenticity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A322C89A-0813-4136-9CB9-19EBC193BCB6}" type="parTrans" cxnId="{F3DB4711-7B2F-4F5C-9D47-75B3876F387C}">
      <dgm:prSet/>
      <dgm:spPr/>
      <dgm:t>
        <a:bodyPr/>
        <a:lstStyle/>
        <a:p>
          <a:endParaRPr lang="en-US"/>
        </a:p>
      </dgm:t>
    </dgm:pt>
    <dgm:pt modelId="{7215E0D4-2B9D-45B1-A3AB-319C87FC1E65}" type="sibTrans" cxnId="{F3DB4711-7B2F-4F5C-9D47-75B3876F387C}">
      <dgm:prSet/>
      <dgm:spPr/>
      <dgm:t>
        <a:bodyPr/>
        <a:lstStyle/>
        <a:p>
          <a:endParaRPr lang="en-US"/>
        </a:p>
      </dgm:t>
    </dgm:pt>
    <dgm:pt modelId="{81BE3A5F-14DE-46B7-9794-BDCE91C2CC51}">
      <dgm:prSet phldrT="[Text]" custT="1"/>
      <dgm:spPr/>
      <dgm:t>
        <a:bodyPr/>
        <a:lstStyle/>
        <a:p>
          <a:r>
            <a:rPr lang="en-US" sz="2000" dirty="0"/>
            <a:t>Trust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F8DD9409-1E1E-4E97-9043-8AEC768F48A5}" type="parTrans" cxnId="{89A35013-49CE-4608-B410-6A9271E19533}">
      <dgm:prSet/>
      <dgm:spPr/>
      <dgm:t>
        <a:bodyPr/>
        <a:lstStyle/>
        <a:p>
          <a:endParaRPr lang="en-US"/>
        </a:p>
      </dgm:t>
    </dgm:pt>
    <dgm:pt modelId="{06B6CF9C-3664-49DB-8C7D-BB42BD86170C}" type="sibTrans" cxnId="{89A35013-49CE-4608-B410-6A9271E19533}">
      <dgm:prSet/>
      <dgm:spPr/>
      <dgm:t>
        <a:bodyPr/>
        <a:lstStyle/>
        <a:p>
          <a:endParaRPr lang="en-US" sz="3000"/>
        </a:p>
      </dgm:t>
    </dgm:pt>
    <dgm:pt modelId="{04E63A92-0CED-441D-A0F9-BFA4E10F4CBA}" type="pres">
      <dgm:prSet presAssocID="{B8060F7B-9920-4F24-BE71-F0E4E3B7B9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D104EB-5FB9-4EE3-8F45-B90F97D345A7}" type="pres">
      <dgm:prSet presAssocID="{B8060F7B-9920-4F24-BE71-F0E4E3B7B934}" presName="cycle" presStyleCnt="0"/>
      <dgm:spPr/>
    </dgm:pt>
    <dgm:pt modelId="{9471B7F3-9ED8-4D0B-ACEE-7498FC09DC14}" type="pres">
      <dgm:prSet presAssocID="{AA38CBC9-AC6B-457D-9F63-4D1AB8E7793E}" presName="nodeFirstNode" presStyleLbl="node1" presStyleIdx="0" presStyleCnt="4" custScaleX="112788" custRadScaleRad="109392" custRadScaleInc="-3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C9C70-5AA3-4C74-8D78-7814EC702E87}" type="pres">
      <dgm:prSet presAssocID="{7ACF197E-8A7D-4D14-A941-EE15BE87306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D563DBF-528E-48C4-B59D-6CD21416B809}" type="pres">
      <dgm:prSet presAssocID="{50789F86-D3CE-4C0B-B830-60161BD38E85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729F1-8385-4388-B65A-D8C211C67AA7}" type="pres">
      <dgm:prSet presAssocID="{8C462E8D-627A-47C9-BB97-257EBF62403A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A971D-BC0D-4574-9AB3-CFE86BD559EE}" type="pres">
      <dgm:prSet presAssocID="{81BE3A5F-14DE-46B7-9794-BDCE91C2CC51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9D78F0-3F15-4E97-9084-51CA7C2422AB}" type="presOf" srcId="{B8060F7B-9920-4F24-BE71-F0E4E3B7B934}" destId="{04E63A92-0CED-441D-A0F9-BFA4E10F4CBA}" srcOrd="0" destOrd="0" presId="urn:microsoft.com/office/officeart/2005/8/layout/cycle3"/>
    <dgm:cxn modelId="{3D5E7903-B1B4-4369-8E02-3A13E5CB5404}" type="presOf" srcId="{7ACF197E-8A7D-4D14-A941-EE15BE87306C}" destId="{3E2C9C70-5AA3-4C74-8D78-7814EC702E87}" srcOrd="0" destOrd="0" presId="urn:microsoft.com/office/officeart/2005/8/layout/cycle3"/>
    <dgm:cxn modelId="{4C5D76B4-8744-4A51-B1E6-4FE137CC2513}" type="presOf" srcId="{8C462E8D-627A-47C9-BB97-257EBF62403A}" destId="{CFF729F1-8385-4388-B65A-D8C211C67AA7}" srcOrd="0" destOrd="0" presId="urn:microsoft.com/office/officeart/2005/8/layout/cycle3"/>
    <dgm:cxn modelId="{FFFE9A22-4A34-43C0-80BB-42B28D996156}" type="presOf" srcId="{50789F86-D3CE-4C0B-B830-60161BD38E85}" destId="{AD563DBF-528E-48C4-B59D-6CD21416B809}" srcOrd="0" destOrd="0" presId="urn:microsoft.com/office/officeart/2005/8/layout/cycle3"/>
    <dgm:cxn modelId="{1593062C-A63F-4042-94C9-FF0880BD82E8}" srcId="{B8060F7B-9920-4F24-BE71-F0E4E3B7B934}" destId="{50789F86-D3CE-4C0B-B830-60161BD38E85}" srcOrd="1" destOrd="0" parTransId="{6D6B568F-9C4B-44DB-A886-035491FEC9C2}" sibTransId="{775D1C29-7B88-46A3-9FAD-95EFDC006E81}"/>
    <dgm:cxn modelId="{622E29F8-070F-4CAF-99C1-F86F665E1CCA}" type="presOf" srcId="{AA38CBC9-AC6B-457D-9F63-4D1AB8E7793E}" destId="{9471B7F3-9ED8-4D0B-ACEE-7498FC09DC14}" srcOrd="0" destOrd="0" presId="urn:microsoft.com/office/officeart/2005/8/layout/cycle3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F3DB4711-7B2F-4F5C-9D47-75B3876F387C}" srcId="{B8060F7B-9920-4F24-BE71-F0E4E3B7B934}" destId="{8C462E8D-627A-47C9-BB97-257EBF62403A}" srcOrd="2" destOrd="0" parTransId="{A322C89A-0813-4136-9CB9-19EBC193BCB6}" sibTransId="{7215E0D4-2B9D-45B1-A3AB-319C87FC1E65}"/>
    <dgm:cxn modelId="{89A35013-49CE-4608-B410-6A9271E19533}" srcId="{B8060F7B-9920-4F24-BE71-F0E4E3B7B934}" destId="{81BE3A5F-14DE-46B7-9794-BDCE91C2CC51}" srcOrd="3" destOrd="0" parTransId="{F8DD9409-1E1E-4E97-9043-8AEC768F48A5}" sibTransId="{06B6CF9C-3664-49DB-8C7D-BB42BD86170C}"/>
    <dgm:cxn modelId="{6E1D5F2A-CE7B-4A23-AABB-FBE43AF4A45D}" type="presOf" srcId="{81BE3A5F-14DE-46B7-9794-BDCE91C2CC51}" destId="{573A971D-BC0D-4574-9AB3-CFE86BD559EE}" srcOrd="0" destOrd="0" presId="urn:microsoft.com/office/officeart/2005/8/layout/cycle3"/>
    <dgm:cxn modelId="{757841DD-F0BF-4165-9ECE-C914DA1AFDA8}" type="presParOf" srcId="{04E63A92-0CED-441D-A0F9-BFA4E10F4CBA}" destId="{C4D104EB-5FB9-4EE3-8F45-B90F97D345A7}" srcOrd="0" destOrd="0" presId="urn:microsoft.com/office/officeart/2005/8/layout/cycle3"/>
    <dgm:cxn modelId="{958D2EDF-15EA-408A-A7D0-C3005EE7893C}" type="presParOf" srcId="{C4D104EB-5FB9-4EE3-8F45-B90F97D345A7}" destId="{9471B7F3-9ED8-4D0B-ACEE-7498FC09DC14}" srcOrd="0" destOrd="0" presId="urn:microsoft.com/office/officeart/2005/8/layout/cycle3"/>
    <dgm:cxn modelId="{BA6FA3C0-D887-4122-B326-6412DD929258}" type="presParOf" srcId="{C4D104EB-5FB9-4EE3-8F45-B90F97D345A7}" destId="{3E2C9C70-5AA3-4C74-8D78-7814EC702E87}" srcOrd="1" destOrd="0" presId="urn:microsoft.com/office/officeart/2005/8/layout/cycle3"/>
    <dgm:cxn modelId="{FE8D220F-0678-4414-9A47-B7705D367A47}" type="presParOf" srcId="{C4D104EB-5FB9-4EE3-8F45-B90F97D345A7}" destId="{AD563DBF-528E-48C4-B59D-6CD21416B809}" srcOrd="2" destOrd="0" presId="urn:microsoft.com/office/officeart/2005/8/layout/cycle3"/>
    <dgm:cxn modelId="{E2C79306-4AAF-4670-9E82-DE7B2F6A91D5}" type="presParOf" srcId="{C4D104EB-5FB9-4EE3-8F45-B90F97D345A7}" destId="{CFF729F1-8385-4388-B65A-D8C211C67AA7}" srcOrd="3" destOrd="0" presId="urn:microsoft.com/office/officeart/2005/8/layout/cycle3"/>
    <dgm:cxn modelId="{237288EC-5B6F-4E1C-B5B1-2B02457E0AEC}" type="presParOf" srcId="{C4D104EB-5FB9-4EE3-8F45-B90F97D345A7}" destId="{573A971D-BC0D-4574-9AB3-CFE86BD559E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76F53-08E1-4EDF-9130-7368287CB16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DF873A2-6675-4716-B96F-58C63BD03C50}">
      <dgm:prSet phldrT="[Text]" custT="1"/>
      <dgm:spPr/>
      <dgm:t>
        <a:bodyPr/>
        <a:lstStyle/>
        <a:p>
          <a:r>
            <a:rPr lang="en-US" sz="2500" dirty="0"/>
            <a:t>Discovery</a:t>
          </a:r>
        </a:p>
      </dgm:t>
    </dgm:pt>
    <dgm:pt modelId="{334DEC18-DD3F-4CB4-BE7E-A489D076FE66}" type="parTrans" cxnId="{AEBAF893-0168-4031-B6FA-1560B3E34AFD}">
      <dgm:prSet/>
      <dgm:spPr/>
      <dgm:t>
        <a:bodyPr/>
        <a:lstStyle/>
        <a:p>
          <a:endParaRPr lang="en-US"/>
        </a:p>
      </dgm:t>
    </dgm:pt>
    <dgm:pt modelId="{C075C448-FE21-4FD8-A1EF-551F60D13AC3}" type="sibTrans" cxnId="{AEBAF893-0168-4031-B6FA-1560B3E34AFD}">
      <dgm:prSet/>
      <dgm:spPr/>
      <dgm:t>
        <a:bodyPr/>
        <a:lstStyle/>
        <a:p>
          <a:endParaRPr lang="en-US"/>
        </a:p>
      </dgm:t>
    </dgm:pt>
    <dgm:pt modelId="{6EB32CBA-6C88-40AC-928B-7BC5FB321214}">
      <dgm:prSet phldrT="[Text]" custT="1"/>
      <dgm:spPr/>
      <dgm:t>
        <a:bodyPr/>
        <a:lstStyle/>
        <a:p>
          <a:r>
            <a:rPr lang="en-US" sz="2500" dirty="0"/>
            <a:t>Cultivation</a:t>
          </a:r>
        </a:p>
      </dgm:t>
    </dgm:pt>
    <dgm:pt modelId="{65B2F610-AAB0-4419-974F-5118FA788F2A}" type="parTrans" cxnId="{0659ED38-FC78-4D03-891E-8A916069AE49}">
      <dgm:prSet/>
      <dgm:spPr/>
      <dgm:t>
        <a:bodyPr/>
        <a:lstStyle/>
        <a:p>
          <a:endParaRPr lang="en-US"/>
        </a:p>
      </dgm:t>
    </dgm:pt>
    <dgm:pt modelId="{0B58D97F-865C-4D19-90C8-41E0B909D219}" type="sibTrans" cxnId="{0659ED38-FC78-4D03-891E-8A916069AE49}">
      <dgm:prSet/>
      <dgm:spPr/>
      <dgm:t>
        <a:bodyPr/>
        <a:lstStyle/>
        <a:p>
          <a:endParaRPr lang="en-US"/>
        </a:p>
      </dgm:t>
    </dgm:pt>
    <dgm:pt modelId="{9D5947DE-1CE5-4620-8B10-250A7068E133}">
      <dgm:prSet phldrT="[Text]" custT="1"/>
      <dgm:spPr/>
      <dgm:t>
        <a:bodyPr/>
        <a:lstStyle/>
        <a:p>
          <a:r>
            <a:rPr lang="en-US" sz="2500" dirty="0"/>
            <a:t>Solicitation</a:t>
          </a:r>
        </a:p>
      </dgm:t>
    </dgm:pt>
    <dgm:pt modelId="{2C0F4B10-759A-46C4-B73E-B6263840DAB7}" type="parTrans" cxnId="{3FFE6716-814C-4A6D-9261-78E03EC301C0}">
      <dgm:prSet/>
      <dgm:spPr/>
      <dgm:t>
        <a:bodyPr/>
        <a:lstStyle/>
        <a:p>
          <a:endParaRPr lang="en-US"/>
        </a:p>
      </dgm:t>
    </dgm:pt>
    <dgm:pt modelId="{47719D97-8415-4FB1-B4E9-FFE480EF0529}" type="sibTrans" cxnId="{3FFE6716-814C-4A6D-9261-78E03EC301C0}">
      <dgm:prSet/>
      <dgm:spPr/>
      <dgm:t>
        <a:bodyPr/>
        <a:lstStyle/>
        <a:p>
          <a:endParaRPr lang="en-US"/>
        </a:p>
      </dgm:t>
    </dgm:pt>
    <dgm:pt modelId="{9A036831-7DEA-431F-AF84-1C2E28DCE502}">
      <dgm:prSet phldrT="[Text]" custT="1"/>
      <dgm:spPr/>
      <dgm:t>
        <a:bodyPr/>
        <a:lstStyle/>
        <a:p>
          <a:r>
            <a:rPr lang="en-US" sz="2500" dirty="0"/>
            <a:t>Stewardship</a:t>
          </a:r>
        </a:p>
      </dgm:t>
    </dgm:pt>
    <dgm:pt modelId="{90D333EF-F323-41A8-B399-68DD08147ADE}" type="parTrans" cxnId="{F5EF89FA-A753-48A3-9FBC-E3E13110F7B8}">
      <dgm:prSet/>
      <dgm:spPr/>
      <dgm:t>
        <a:bodyPr/>
        <a:lstStyle/>
        <a:p>
          <a:endParaRPr lang="en-US"/>
        </a:p>
      </dgm:t>
    </dgm:pt>
    <dgm:pt modelId="{3945F953-DAD0-4A4B-8553-3E28ED9A7C51}" type="sibTrans" cxnId="{F5EF89FA-A753-48A3-9FBC-E3E13110F7B8}">
      <dgm:prSet/>
      <dgm:spPr/>
      <dgm:t>
        <a:bodyPr/>
        <a:lstStyle/>
        <a:p>
          <a:endParaRPr lang="en-US"/>
        </a:p>
      </dgm:t>
    </dgm:pt>
    <dgm:pt modelId="{EA94414A-C984-4DE7-8E90-6A0C7B92AD6E}" type="pres">
      <dgm:prSet presAssocID="{22776F53-08E1-4EDF-9130-7368287CB16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823EE7-BDEC-4A3C-9E99-8ACA88B9EA85}" type="pres">
      <dgm:prSet presAssocID="{22776F53-08E1-4EDF-9130-7368287CB166}" presName="cycle" presStyleCnt="0"/>
      <dgm:spPr/>
    </dgm:pt>
    <dgm:pt modelId="{440E3D9D-35AD-4E07-B416-806E5021A60E}" type="pres">
      <dgm:prSet presAssocID="{22776F53-08E1-4EDF-9130-7368287CB166}" presName="centerShape" presStyleCnt="0"/>
      <dgm:spPr/>
    </dgm:pt>
    <dgm:pt modelId="{6A7AF1FB-01E3-47AD-AFEC-DDC47BB8ABB9}" type="pres">
      <dgm:prSet presAssocID="{22776F53-08E1-4EDF-9130-7368287CB166}" presName="connSite" presStyleLbl="node1" presStyleIdx="0" presStyleCnt="5"/>
      <dgm:spPr/>
    </dgm:pt>
    <dgm:pt modelId="{B9806D7B-D784-4AAD-A48C-0CD97D00499B}" type="pres">
      <dgm:prSet presAssocID="{22776F53-08E1-4EDF-9130-7368287CB166}" presName="visible" presStyleLbl="node1" presStyleIdx="0" presStyleCnt="5" custScaleX="119636" custScaleY="123323" custLinFactNeighborX="4340" custLinFactNeighborY="-12332"/>
      <dgm:spPr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79933119-8347-42A5-8CC0-7CB1826A1F6D}" type="pres">
      <dgm:prSet presAssocID="{334DEC18-DD3F-4CB4-BE7E-A489D076FE66}" presName="Name25" presStyleLbl="parChTrans1D1" presStyleIdx="0" presStyleCnt="4"/>
      <dgm:spPr/>
      <dgm:t>
        <a:bodyPr/>
        <a:lstStyle/>
        <a:p>
          <a:endParaRPr lang="en-US"/>
        </a:p>
      </dgm:t>
    </dgm:pt>
    <dgm:pt modelId="{73399866-643C-427C-A267-E893A601B76A}" type="pres">
      <dgm:prSet presAssocID="{1DF873A2-6675-4716-B96F-58C63BD03C50}" presName="node" presStyleCnt="0"/>
      <dgm:spPr/>
    </dgm:pt>
    <dgm:pt modelId="{25CD031D-9FFD-4833-BF33-6F650040AD33}" type="pres">
      <dgm:prSet presAssocID="{1DF873A2-6675-4716-B96F-58C63BD03C50}" presName="parentNode" presStyleLbl="node1" presStyleIdx="1" presStyleCnt="5" custScaleX="271233" custLinFactX="100000" custLinFactNeighborX="128344" custLinFactNeighborY="-63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2F55-321E-495F-8C02-079EEB06BDDC}" type="pres">
      <dgm:prSet presAssocID="{1DF873A2-6675-4716-B96F-58C63BD03C50}" presName="childNode" presStyleLbl="revTx" presStyleIdx="0" presStyleCnt="0">
        <dgm:presLayoutVars>
          <dgm:bulletEnabled val="1"/>
        </dgm:presLayoutVars>
      </dgm:prSet>
      <dgm:spPr/>
    </dgm:pt>
    <dgm:pt modelId="{1981F4ED-9FE3-4086-B5E6-C98E52B74F77}" type="pres">
      <dgm:prSet presAssocID="{65B2F610-AAB0-4419-974F-5118FA788F2A}" presName="Name25" presStyleLbl="parChTrans1D1" presStyleIdx="1" presStyleCnt="4"/>
      <dgm:spPr/>
      <dgm:t>
        <a:bodyPr/>
        <a:lstStyle/>
        <a:p>
          <a:endParaRPr lang="en-US"/>
        </a:p>
      </dgm:t>
    </dgm:pt>
    <dgm:pt modelId="{AE4BBE5C-7BB9-47F0-B034-48B7A88026C5}" type="pres">
      <dgm:prSet presAssocID="{6EB32CBA-6C88-40AC-928B-7BC5FB321214}" presName="node" presStyleCnt="0"/>
      <dgm:spPr/>
    </dgm:pt>
    <dgm:pt modelId="{5CB704BE-2ACE-4506-9614-BA069E18A8F6}" type="pres">
      <dgm:prSet presAssocID="{6EB32CBA-6C88-40AC-928B-7BC5FB321214}" presName="parentNode" presStyleLbl="node1" presStyleIdx="2" presStyleCnt="5" custScaleX="271233" custLinFactX="100000" custLinFactNeighborX="128344" custLinFactNeighborY="-63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962C1-4949-40BD-8DD9-D9C93AF2DFD4}" type="pres">
      <dgm:prSet presAssocID="{6EB32CBA-6C88-40AC-928B-7BC5FB321214}" presName="childNode" presStyleLbl="revTx" presStyleIdx="0" presStyleCnt="0">
        <dgm:presLayoutVars>
          <dgm:bulletEnabled val="1"/>
        </dgm:presLayoutVars>
      </dgm:prSet>
      <dgm:spPr/>
    </dgm:pt>
    <dgm:pt modelId="{A3D669F9-70BD-47BC-B8DA-C461DC736512}" type="pres">
      <dgm:prSet presAssocID="{2C0F4B10-759A-46C4-B73E-B6263840DAB7}" presName="Name25" presStyleLbl="parChTrans1D1" presStyleIdx="2" presStyleCnt="4"/>
      <dgm:spPr/>
      <dgm:t>
        <a:bodyPr/>
        <a:lstStyle/>
        <a:p>
          <a:endParaRPr lang="en-US"/>
        </a:p>
      </dgm:t>
    </dgm:pt>
    <dgm:pt modelId="{96166B83-4F9C-406F-9E3E-A2F3F274593D}" type="pres">
      <dgm:prSet presAssocID="{9D5947DE-1CE5-4620-8B10-250A7068E133}" presName="node" presStyleCnt="0"/>
      <dgm:spPr/>
    </dgm:pt>
    <dgm:pt modelId="{DFDEFD85-6C82-4677-8059-89D3A4ED5B7B}" type="pres">
      <dgm:prSet presAssocID="{9D5947DE-1CE5-4620-8B10-250A7068E133}" presName="parentNode" presStyleLbl="node1" presStyleIdx="3" presStyleCnt="5" custScaleX="271233" custLinFactX="100000" custLinFactNeighborX="128344" custLinFactNeighborY="-63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A6380-30CF-4D6F-9C26-F35B3DA42BB6}" type="pres">
      <dgm:prSet presAssocID="{9D5947DE-1CE5-4620-8B10-250A7068E133}" presName="childNode" presStyleLbl="revTx" presStyleIdx="0" presStyleCnt="0">
        <dgm:presLayoutVars>
          <dgm:bulletEnabled val="1"/>
        </dgm:presLayoutVars>
      </dgm:prSet>
      <dgm:spPr/>
    </dgm:pt>
    <dgm:pt modelId="{AF7EBA22-0A2F-4D40-9792-7AF4E44B67B4}" type="pres">
      <dgm:prSet presAssocID="{90D333EF-F323-41A8-B399-68DD08147ADE}" presName="Name25" presStyleLbl="parChTrans1D1" presStyleIdx="3" presStyleCnt="4"/>
      <dgm:spPr/>
      <dgm:t>
        <a:bodyPr/>
        <a:lstStyle/>
        <a:p>
          <a:endParaRPr lang="en-US"/>
        </a:p>
      </dgm:t>
    </dgm:pt>
    <dgm:pt modelId="{99E09DAC-B177-468C-BA48-102458B17955}" type="pres">
      <dgm:prSet presAssocID="{9A036831-7DEA-431F-AF84-1C2E28DCE502}" presName="node" presStyleCnt="0"/>
      <dgm:spPr/>
    </dgm:pt>
    <dgm:pt modelId="{B38F9DA6-CC61-47E6-B3B5-EC6477A97BD9}" type="pres">
      <dgm:prSet presAssocID="{9A036831-7DEA-431F-AF84-1C2E28DCE502}" presName="parentNode" presStyleLbl="node1" presStyleIdx="4" presStyleCnt="5" custScaleX="271233" custLinFactX="100000" custLinFactNeighborX="128344" custLinFactNeighborY="-63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F69CB-28C8-4990-A87A-173201626F54}" type="pres">
      <dgm:prSet presAssocID="{9A036831-7DEA-431F-AF84-1C2E28DCE50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4DEEBF9-81BB-4C7D-B850-C29BF1A9C969}" type="presOf" srcId="{2C0F4B10-759A-46C4-B73E-B6263840DAB7}" destId="{A3D669F9-70BD-47BC-B8DA-C461DC736512}" srcOrd="0" destOrd="0" presId="urn:microsoft.com/office/officeart/2005/8/layout/radial2"/>
    <dgm:cxn modelId="{2D194767-079C-469F-B679-B12B85BF4C0C}" type="presOf" srcId="{1DF873A2-6675-4716-B96F-58C63BD03C50}" destId="{25CD031D-9FFD-4833-BF33-6F650040AD33}" srcOrd="0" destOrd="0" presId="urn:microsoft.com/office/officeart/2005/8/layout/radial2"/>
    <dgm:cxn modelId="{F5EF89FA-A753-48A3-9FBC-E3E13110F7B8}" srcId="{22776F53-08E1-4EDF-9130-7368287CB166}" destId="{9A036831-7DEA-431F-AF84-1C2E28DCE502}" srcOrd="3" destOrd="0" parTransId="{90D333EF-F323-41A8-B399-68DD08147ADE}" sibTransId="{3945F953-DAD0-4A4B-8553-3E28ED9A7C51}"/>
    <dgm:cxn modelId="{8C35C0B6-51EA-4696-B1B7-E457BD17E8F0}" type="presOf" srcId="{9A036831-7DEA-431F-AF84-1C2E28DCE502}" destId="{B38F9DA6-CC61-47E6-B3B5-EC6477A97BD9}" srcOrd="0" destOrd="0" presId="urn:microsoft.com/office/officeart/2005/8/layout/radial2"/>
    <dgm:cxn modelId="{F91D19D6-D023-4EA7-925A-B2564F1C70CB}" type="presOf" srcId="{90D333EF-F323-41A8-B399-68DD08147ADE}" destId="{AF7EBA22-0A2F-4D40-9792-7AF4E44B67B4}" srcOrd="0" destOrd="0" presId="urn:microsoft.com/office/officeart/2005/8/layout/radial2"/>
    <dgm:cxn modelId="{D68F51C2-AD25-4A0E-8B06-70ED179A7A07}" type="presOf" srcId="{65B2F610-AAB0-4419-974F-5118FA788F2A}" destId="{1981F4ED-9FE3-4086-B5E6-C98E52B74F77}" srcOrd="0" destOrd="0" presId="urn:microsoft.com/office/officeart/2005/8/layout/radial2"/>
    <dgm:cxn modelId="{81420510-BC8E-43A9-A13E-1AE225B39066}" type="presOf" srcId="{22776F53-08E1-4EDF-9130-7368287CB166}" destId="{EA94414A-C984-4DE7-8E90-6A0C7B92AD6E}" srcOrd="0" destOrd="0" presId="urn:microsoft.com/office/officeart/2005/8/layout/radial2"/>
    <dgm:cxn modelId="{0659ED38-FC78-4D03-891E-8A916069AE49}" srcId="{22776F53-08E1-4EDF-9130-7368287CB166}" destId="{6EB32CBA-6C88-40AC-928B-7BC5FB321214}" srcOrd="1" destOrd="0" parTransId="{65B2F610-AAB0-4419-974F-5118FA788F2A}" sibTransId="{0B58D97F-865C-4D19-90C8-41E0B909D219}"/>
    <dgm:cxn modelId="{DA21B364-853B-43E4-AC99-6ADC1DF8C9F2}" type="presOf" srcId="{6EB32CBA-6C88-40AC-928B-7BC5FB321214}" destId="{5CB704BE-2ACE-4506-9614-BA069E18A8F6}" srcOrd="0" destOrd="0" presId="urn:microsoft.com/office/officeart/2005/8/layout/radial2"/>
    <dgm:cxn modelId="{3FFE6716-814C-4A6D-9261-78E03EC301C0}" srcId="{22776F53-08E1-4EDF-9130-7368287CB166}" destId="{9D5947DE-1CE5-4620-8B10-250A7068E133}" srcOrd="2" destOrd="0" parTransId="{2C0F4B10-759A-46C4-B73E-B6263840DAB7}" sibTransId="{47719D97-8415-4FB1-B4E9-FFE480EF0529}"/>
    <dgm:cxn modelId="{1DF47B89-326E-46C2-BEF2-A488FBFE9DA8}" type="presOf" srcId="{334DEC18-DD3F-4CB4-BE7E-A489D076FE66}" destId="{79933119-8347-42A5-8CC0-7CB1826A1F6D}" srcOrd="0" destOrd="0" presId="urn:microsoft.com/office/officeart/2005/8/layout/radial2"/>
    <dgm:cxn modelId="{AEBAF893-0168-4031-B6FA-1560B3E34AFD}" srcId="{22776F53-08E1-4EDF-9130-7368287CB166}" destId="{1DF873A2-6675-4716-B96F-58C63BD03C50}" srcOrd="0" destOrd="0" parTransId="{334DEC18-DD3F-4CB4-BE7E-A489D076FE66}" sibTransId="{C075C448-FE21-4FD8-A1EF-551F60D13AC3}"/>
    <dgm:cxn modelId="{EC1C568C-C19E-471D-9731-5E9AE5B21FB7}" type="presOf" srcId="{9D5947DE-1CE5-4620-8B10-250A7068E133}" destId="{DFDEFD85-6C82-4677-8059-89D3A4ED5B7B}" srcOrd="0" destOrd="0" presId="urn:microsoft.com/office/officeart/2005/8/layout/radial2"/>
    <dgm:cxn modelId="{1483E30A-65BD-49BE-A4EA-455D821B5AC3}" type="presParOf" srcId="{EA94414A-C984-4DE7-8E90-6A0C7B92AD6E}" destId="{D9823EE7-BDEC-4A3C-9E99-8ACA88B9EA85}" srcOrd="0" destOrd="0" presId="urn:microsoft.com/office/officeart/2005/8/layout/radial2"/>
    <dgm:cxn modelId="{5B0FFD09-D500-4223-A94E-600FC1287362}" type="presParOf" srcId="{D9823EE7-BDEC-4A3C-9E99-8ACA88B9EA85}" destId="{440E3D9D-35AD-4E07-B416-806E5021A60E}" srcOrd="0" destOrd="0" presId="urn:microsoft.com/office/officeart/2005/8/layout/radial2"/>
    <dgm:cxn modelId="{AD6138CF-4C37-4C07-AB96-0526E6FE1BD8}" type="presParOf" srcId="{440E3D9D-35AD-4E07-B416-806E5021A60E}" destId="{6A7AF1FB-01E3-47AD-AFEC-DDC47BB8ABB9}" srcOrd="0" destOrd="0" presId="urn:microsoft.com/office/officeart/2005/8/layout/radial2"/>
    <dgm:cxn modelId="{DA720252-8B77-4D53-9C76-07D35759FF78}" type="presParOf" srcId="{440E3D9D-35AD-4E07-B416-806E5021A60E}" destId="{B9806D7B-D784-4AAD-A48C-0CD97D00499B}" srcOrd="1" destOrd="0" presId="urn:microsoft.com/office/officeart/2005/8/layout/radial2"/>
    <dgm:cxn modelId="{E3A608C4-A1F6-4970-AF8D-E108D79FC24E}" type="presParOf" srcId="{D9823EE7-BDEC-4A3C-9E99-8ACA88B9EA85}" destId="{79933119-8347-42A5-8CC0-7CB1826A1F6D}" srcOrd="1" destOrd="0" presId="urn:microsoft.com/office/officeart/2005/8/layout/radial2"/>
    <dgm:cxn modelId="{DB348B25-1AA8-47EB-AE00-5D42385A3A96}" type="presParOf" srcId="{D9823EE7-BDEC-4A3C-9E99-8ACA88B9EA85}" destId="{73399866-643C-427C-A267-E893A601B76A}" srcOrd="2" destOrd="0" presId="urn:microsoft.com/office/officeart/2005/8/layout/radial2"/>
    <dgm:cxn modelId="{BCE9C88E-49D8-4598-BCF0-6AD56FB4872B}" type="presParOf" srcId="{73399866-643C-427C-A267-E893A601B76A}" destId="{25CD031D-9FFD-4833-BF33-6F650040AD33}" srcOrd="0" destOrd="0" presId="urn:microsoft.com/office/officeart/2005/8/layout/radial2"/>
    <dgm:cxn modelId="{32EFB76C-A7DC-4083-8CC2-87CA72685C64}" type="presParOf" srcId="{73399866-643C-427C-A267-E893A601B76A}" destId="{F38A2F55-321E-495F-8C02-079EEB06BDDC}" srcOrd="1" destOrd="0" presId="urn:microsoft.com/office/officeart/2005/8/layout/radial2"/>
    <dgm:cxn modelId="{7350F5F5-60BC-4A62-941E-C96672FFED89}" type="presParOf" srcId="{D9823EE7-BDEC-4A3C-9E99-8ACA88B9EA85}" destId="{1981F4ED-9FE3-4086-B5E6-C98E52B74F77}" srcOrd="3" destOrd="0" presId="urn:microsoft.com/office/officeart/2005/8/layout/radial2"/>
    <dgm:cxn modelId="{331972D7-DDB5-4FFE-BD2C-959D72E92AD5}" type="presParOf" srcId="{D9823EE7-BDEC-4A3C-9E99-8ACA88B9EA85}" destId="{AE4BBE5C-7BB9-47F0-B034-48B7A88026C5}" srcOrd="4" destOrd="0" presId="urn:microsoft.com/office/officeart/2005/8/layout/radial2"/>
    <dgm:cxn modelId="{FB0DEA22-CE4D-4CFA-A0C2-427D599BEBE0}" type="presParOf" srcId="{AE4BBE5C-7BB9-47F0-B034-48B7A88026C5}" destId="{5CB704BE-2ACE-4506-9614-BA069E18A8F6}" srcOrd="0" destOrd="0" presId="urn:microsoft.com/office/officeart/2005/8/layout/radial2"/>
    <dgm:cxn modelId="{6E561B98-B235-44A5-80EA-D518E791F078}" type="presParOf" srcId="{AE4BBE5C-7BB9-47F0-B034-48B7A88026C5}" destId="{7E2962C1-4949-40BD-8DD9-D9C93AF2DFD4}" srcOrd="1" destOrd="0" presId="urn:microsoft.com/office/officeart/2005/8/layout/radial2"/>
    <dgm:cxn modelId="{DC03A8A3-EC01-4B95-89D1-731E5C17067C}" type="presParOf" srcId="{D9823EE7-BDEC-4A3C-9E99-8ACA88B9EA85}" destId="{A3D669F9-70BD-47BC-B8DA-C461DC736512}" srcOrd="5" destOrd="0" presId="urn:microsoft.com/office/officeart/2005/8/layout/radial2"/>
    <dgm:cxn modelId="{E3BE406C-A72C-46AD-B7A4-D9444DE19164}" type="presParOf" srcId="{D9823EE7-BDEC-4A3C-9E99-8ACA88B9EA85}" destId="{96166B83-4F9C-406F-9E3E-A2F3F274593D}" srcOrd="6" destOrd="0" presId="urn:microsoft.com/office/officeart/2005/8/layout/radial2"/>
    <dgm:cxn modelId="{BDC2BEB8-FBC6-421F-89F8-26EA4F05CD83}" type="presParOf" srcId="{96166B83-4F9C-406F-9E3E-A2F3F274593D}" destId="{DFDEFD85-6C82-4677-8059-89D3A4ED5B7B}" srcOrd="0" destOrd="0" presId="urn:microsoft.com/office/officeart/2005/8/layout/radial2"/>
    <dgm:cxn modelId="{3206E87E-6168-49C0-A129-A02C608C5D02}" type="presParOf" srcId="{96166B83-4F9C-406F-9E3E-A2F3F274593D}" destId="{BE0A6380-30CF-4D6F-9C26-F35B3DA42BB6}" srcOrd="1" destOrd="0" presId="urn:microsoft.com/office/officeart/2005/8/layout/radial2"/>
    <dgm:cxn modelId="{B35526D5-1BD2-4B0E-9A95-B809AD0A3D10}" type="presParOf" srcId="{D9823EE7-BDEC-4A3C-9E99-8ACA88B9EA85}" destId="{AF7EBA22-0A2F-4D40-9792-7AF4E44B67B4}" srcOrd="7" destOrd="0" presId="urn:microsoft.com/office/officeart/2005/8/layout/radial2"/>
    <dgm:cxn modelId="{533F8AFD-BBE3-4FF3-87B6-31FC39D83911}" type="presParOf" srcId="{D9823EE7-BDEC-4A3C-9E99-8ACA88B9EA85}" destId="{99E09DAC-B177-468C-BA48-102458B17955}" srcOrd="8" destOrd="0" presId="urn:microsoft.com/office/officeart/2005/8/layout/radial2"/>
    <dgm:cxn modelId="{A41A44DF-7F86-4B5F-A104-C73B3E032E9E}" type="presParOf" srcId="{99E09DAC-B177-468C-BA48-102458B17955}" destId="{B38F9DA6-CC61-47E6-B3B5-EC6477A97BD9}" srcOrd="0" destOrd="0" presId="urn:microsoft.com/office/officeart/2005/8/layout/radial2"/>
    <dgm:cxn modelId="{1D496D3C-6E45-400D-BBC1-8612B2C5CAF3}" type="presParOf" srcId="{99E09DAC-B177-468C-BA48-102458B17955}" destId="{74FF69CB-28C8-4990-A87A-173201626F5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D2B804-7ED2-4D55-A352-585A366CA82A}" type="doc">
      <dgm:prSet loTypeId="urn:microsoft.com/office/officeart/2005/8/layout/hProcess9" loCatId="process" qsTypeId="urn:microsoft.com/office/officeart/2005/8/quickstyle/simple1" qsCatId="simple" csTypeId="urn:microsoft.com/office/officeart/2005/8/colors/accent5_1" csCatId="accent5" phldr="1"/>
      <dgm:spPr/>
    </dgm:pt>
    <dgm:pt modelId="{9ED0F73C-B4B1-406F-97E0-053C43FE946C}">
      <dgm:prSet phldrT="[Text]"/>
      <dgm:spPr/>
      <dgm:t>
        <a:bodyPr/>
        <a:lstStyle/>
        <a:p>
          <a:r>
            <a:rPr lang="en-US" dirty="0"/>
            <a:t>Communication</a:t>
          </a:r>
        </a:p>
      </dgm:t>
    </dgm:pt>
    <dgm:pt modelId="{1281E190-19D8-46DA-A450-923DC185D8D1}" type="parTrans" cxnId="{6175F3BB-0F59-44DF-8271-E54C1F1C71BD}">
      <dgm:prSet/>
      <dgm:spPr/>
      <dgm:t>
        <a:bodyPr/>
        <a:lstStyle/>
        <a:p>
          <a:endParaRPr lang="en-US"/>
        </a:p>
      </dgm:t>
    </dgm:pt>
    <dgm:pt modelId="{1929734B-826D-4004-8F92-97C09DDB8ECF}" type="sibTrans" cxnId="{6175F3BB-0F59-44DF-8271-E54C1F1C71BD}">
      <dgm:prSet/>
      <dgm:spPr/>
      <dgm:t>
        <a:bodyPr/>
        <a:lstStyle/>
        <a:p>
          <a:endParaRPr lang="en-US"/>
        </a:p>
      </dgm:t>
    </dgm:pt>
    <dgm:pt modelId="{D7A559AB-9EEC-42CA-BBD7-9AC2E0FB2C01}">
      <dgm:prSet phldrT="[Text]"/>
      <dgm:spPr/>
      <dgm:t>
        <a:bodyPr/>
        <a:lstStyle/>
        <a:p>
          <a:r>
            <a:rPr lang="en-US" dirty="0"/>
            <a:t>Authenticity</a:t>
          </a:r>
        </a:p>
      </dgm:t>
    </dgm:pt>
    <dgm:pt modelId="{F2BCC979-704A-4891-A220-13F80BEE9D18}" type="parTrans" cxnId="{3479CA6D-0092-4563-B70A-F58B4F2509D3}">
      <dgm:prSet/>
      <dgm:spPr/>
      <dgm:t>
        <a:bodyPr/>
        <a:lstStyle/>
        <a:p>
          <a:endParaRPr lang="en-US"/>
        </a:p>
      </dgm:t>
    </dgm:pt>
    <dgm:pt modelId="{594C4B1D-C5C3-490F-93CE-228BC8CA9279}" type="sibTrans" cxnId="{3479CA6D-0092-4563-B70A-F58B4F2509D3}">
      <dgm:prSet/>
      <dgm:spPr/>
      <dgm:t>
        <a:bodyPr/>
        <a:lstStyle/>
        <a:p>
          <a:endParaRPr lang="en-US"/>
        </a:p>
      </dgm:t>
    </dgm:pt>
    <dgm:pt modelId="{AF9230A6-7558-4E14-9C93-BBA44C201572}">
      <dgm:prSet phldrT="[Text]"/>
      <dgm:spPr/>
      <dgm:t>
        <a:bodyPr/>
        <a:lstStyle/>
        <a:p>
          <a:r>
            <a:rPr lang="en-US" dirty="0"/>
            <a:t>Trust</a:t>
          </a:r>
        </a:p>
      </dgm:t>
    </dgm:pt>
    <dgm:pt modelId="{0ABA8DD7-7F81-4FC0-BE57-1DF92CAE85D4}" type="parTrans" cxnId="{23E77F55-6F6E-4AA3-817A-60819FED0E0C}">
      <dgm:prSet/>
      <dgm:spPr/>
      <dgm:t>
        <a:bodyPr/>
        <a:lstStyle/>
        <a:p>
          <a:endParaRPr lang="en-US"/>
        </a:p>
      </dgm:t>
    </dgm:pt>
    <dgm:pt modelId="{C9A2E7EB-7DDA-40EB-99C4-F054170B62FE}" type="sibTrans" cxnId="{23E77F55-6F6E-4AA3-817A-60819FED0E0C}">
      <dgm:prSet/>
      <dgm:spPr/>
      <dgm:t>
        <a:bodyPr/>
        <a:lstStyle/>
        <a:p>
          <a:endParaRPr lang="en-US"/>
        </a:p>
      </dgm:t>
    </dgm:pt>
    <dgm:pt modelId="{18852DB9-4689-4D2A-B39F-EFC0FA2CB0AB}" type="pres">
      <dgm:prSet presAssocID="{9BD2B804-7ED2-4D55-A352-585A366CA82A}" presName="CompostProcess" presStyleCnt="0">
        <dgm:presLayoutVars>
          <dgm:dir/>
          <dgm:resizeHandles val="exact"/>
        </dgm:presLayoutVars>
      </dgm:prSet>
      <dgm:spPr/>
    </dgm:pt>
    <dgm:pt modelId="{9684C61A-6F21-47BA-BB38-2D557F382B1F}" type="pres">
      <dgm:prSet presAssocID="{9BD2B804-7ED2-4D55-A352-585A366CA82A}" presName="arrow" presStyleLbl="bgShp" presStyleIdx="0" presStyleCnt="1"/>
      <dgm:spPr/>
    </dgm:pt>
    <dgm:pt modelId="{F4289AC5-AF61-4A95-B6FB-736F934170F7}" type="pres">
      <dgm:prSet presAssocID="{9BD2B804-7ED2-4D55-A352-585A366CA82A}" presName="linearProcess" presStyleCnt="0"/>
      <dgm:spPr/>
    </dgm:pt>
    <dgm:pt modelId="{8318EC3F-7ED3-4C75-AD8F-F9D58D6B4FED}" type="pres">
      <dgm:prSet presAssocID="{9ED0F73C-B4B1-406F-97E0-053C43FE946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0C8EB-6156-49F2-80A7-1045FDD90BC5}" type="pres">
      <dgm:prSet presAssocID="{1929734B-826D-4004-8F92-97C09DDB8ECF}" presName="sibTrans" presStyleCnt="0"/>
      <dgm:spPr/>
    </dgm:pt>
    <dgm:pt modelId="{B0C2CF9D-3ECA-4409-BBC6-A6941ED6E2FD}" type="pres">
      <dgm:prSet presAssocID="{D7A559AB-9EEC-42CA-BBD7-9AC2E0FB2C0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4F0C7-38B3-4D13-80FC-AE1E0DBE830B}" type="pres">
      <dgm:prSet presAssocID="{594C4B1D-C5C3-490F-93CE-228BC8CA9279}" presName="sibTrans" presStyleCnt="0"/>
      <dgm:spPr/>
    </dgm:pt>
    <dgm:pt modelId="{66393907-84CC-4864-BD03-E36D919E8DD6}" type="pres">
      <dgm:prSet presAssocID="{AF9230A6-7558-4E14-9C93-BBA44C20157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E77F55-6F6E-4AA3-817A-60819FED0E0C}" srcId="{9BD2B804-7ED2-4D55-A352-585A366CA82A}" destId="{AF9230A6-7558-4E14-9C93-BBA44C201572}" srcOrd="2" destOrd="0" parTransId="{0ABA8DD7-7F81-4FC0-BE57-1DF92CAE85D4}" sibTransId="{C9A2E7EB-7DDA-40EB-99C4-F054170B62FE}"/>
    <dgm:cxn modelId="{593A9E44-ACC6-41D8-8005-10BA6FA1C210}" type="presOf" srcId="{D7A559AB-9EEC-42CA-BBD7-9AC2E0FB2C01}" destId="{B0C2CF9D-3ECA-4409-BBC6-A6941ED6E2FD}" srcOrd="0" destOrd="0" presId="urn:microsoft.com/office/officeart/2005/8/layout/hProcess9"/>
    <dgm:cxn modelId="{8DB7A3A9-09F4-4315-9D2B-F51CDD021A4E}" type="presOf" srcId="{9BD2B804-7ED2-4D55-A352-585A366CA82A}" destId="{18852DB9-4689-4D2A-B39F-EFC0FA2CB0AB}" srcOrd="0" destOrd="0" presId="urn:microsoft.com/office/officeart/2005/8/layout/hProcess9"/>
    <dgm:cxn modelId="{AFA1CC8B-E57F-403D-80D5-E67BCFB273D0}" type="presOf" srcId="{9ED0F73C-B4B1-406F-97E0-053C43FE946C}" destId="{8318EC3F-7ED3-4C75-AD8F-F9D58D6B4FED}" srcOrd="0" destOrd="0" presId="urn:microsoft.com/office/officeart/2005/8/layout/hProcess9"/>
    <dgm:cxn modelId="{C63AB156-D937-4300-B3EF-757B0B1D334F}" type="presOf" srcId="{AF9230A6-7558-4E14-9C93-BBA44C201572}" destId="{66393907-84CC-4864-BD03-E36D919E8DD6}" srcOrd="0" destOrd="0" presId="urn:microsoft.com/office/officeart/2005/8/layout/hProcess9"/>
    <dgm:cxn modelId="{3479CA6D-0092-4563-B70A-F58B4F2509D3}" srcId="{9BD2B804-7ED2-4D55-A352-585A366CA82A}" destId="{D7A559AB-9EEC-42CA-BBD7-9AC2E0FB2C01}" srcOrd="1" destOrd="0" parTransId="{F2BCC979-704A-4891-A220-13F80BEE9D18}" sibTransId="{594C4B1D-C5C3-490F-93CE-228BC8CA9279}"/>
    <dgm:cxn modelId="{6175F3BB-0F59-44DF-8271-E54C1F1C71BD}" srcId="{9BD2B804-7ED2-4D55-A352-585A366CA82A}" destId="{9ED0F73C-B4B1-406F-97E0-053C43FE946C}" srcOrd="0" destOrd="0" parTransId="{1281E190-19D8-46DA-A450-923DC185D8D1}" sibTransId="{1929734B-826D-4004-8F92-97C09DDB8ECF}"/>
    <dgm:cxn modelId="{3667B56C-201A-43CC-B51E-1AD533E83DF0}" type="presParOf" srcId="{18852DB9-4689-4D2A-B39F-EFC0FA2CB0AB}" destId="{9684C61A-6F21-47BA-BB38-2D557F382B1F}" srcOrd="0" destOrd="0" presId="urn:microsoft.com/office/officeart/2005/8/layout/hProcess9"/>
    <dgm:cxn modelId="{CA0B01BB-51DB-4587-A840-ADAE5EF0C029}" type="presParOf" srcId="{18852DB9-4689-4D2A-B39F-EFC0FA2CB0AB}" destId="{F4289AC5-AF61-4A95-B6FB-736F934170F7}" srcOrd="1" destOrd="0" presId="urn:microsoft.com/office/officeart/2005/8/layout/hProcess9"/>
    <dgm:cxn modelId="{9B890C13-9564-4780-A1ED-E1512C37478A}" type="presParOf" srcId="{F4289AC5-AF61-4A95-B6FB-736F934170F7}" destId="{8318EC3F-7ED3-4C75-AD8F-F9D58D6B4FED}" srcOrd="0" destOrd="0" presId="urn:microsoft.com/office/officeart/2005/8/layout/hProcess9"/>
    <dgm:cxn modelId="{52E56B78-3842-4007-A1FA-B75287A7A655}" type="presParOf" srcId="{F4289AC5-AF61-4A95-B6FB-736F934170F7}" destId="{32F0C8EB-6156-49F2-80A7-1045FDD90BC5}" srcOrd="1" destOrd="0" presId="urn:microsoft.com/office/officeart/2005/8/layout/hProcess9"/>
    <dgm:cxn modelId="{E7D8EB76-9E45-416C-A697-C0E8B17699B1}" type="presParOf" srcId="{F4289AC5-AF61-4A95-B6FB-736F934170F7}" destId="{B0C2CF9D-3ECA-4409-BBC6-A6941ED6E2FD}" srcOrd="2" destOrd="0" presId="urn:microsoft.com/office/officeart/2005/8/layout/hProcess9"/>
    <dgm:cxn modelId="{3E9F411E-B8DB-42CE-BF42-09D99A9FC04D}" type="presParOf" srcId="{F4289AC5-AF61-4A95-B6FB-736F934170F7}" destId="{4A54F0C7-38B3-4D13-80FC-AE1E0DBE830B}" srcOrd="3" destOrd="0" presId="urn:microsoft.com/office/officeart/2005/8/layout/hProcess9"/>
    <dgm:cxn modelId="{2D0EC6F9-32DA-4296-B052-88ACCBB0D6E1}" type="presParOf" srcId="{F4289AC5-AF61-4A95-B6FB-736F934170F7}" destId="{66393907-84CC-4864-BD03-E36D919E8DD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D2B804-7ED2-4D55-A352-585A366CA82A}" type="doc">
      <dgm:prSet loTypeId="urn:microsoft.com/office/officeart/2005/8/layout/hProcess9" loCatId="process" qsTypeId="urn:microsoft.com/office/officeart/2005/8/quickstyle/simple1" qsCatId="simple" csTypeId="urn:microsoft.com/office/officeart/2005/8/colors/accent5_1" csCatId="accent5" phldr="1"/>
      <dgm:spPr/>
    </dgm:pt>
    <dgm:pt modelId="{9ED0F73C-B4B1-406F-97E0-053C43FE946C}">
      <dgm:prSet phldrT="[Text]"/>
      <dgm:spPr/>
      <dgm:t>
        <a:bodyPr/>
        <a:lstStyle/>
        <a:p>
          <a:r>
            <a:rPr lang="en-US" dirty="0"/>
            <a:t>Communication</a:t>
          </a:r>
        </a:p>
      </dgm:t>
    </dgm:pt>
    <dgm:pt modelId="{1281E190-19D8-46DA-A450-923DC185D8D1}" type="parTrans" cxnId="{6175F3BB-0F59-44DF-8271-E54C1F1C71BD}">
      <dgm:prSet/>
      <dgm:spPr/>
      <dgm:t>
        <a:bodyPr/>
        <a:lstStyle/>
        <a:p>
          <a:endParaRPr lang="en-US"/>
        </a:p>
      </dgm:t>
    </dgm:pt>
    <dgm:pt modelId="{1929734B-826D-4004-8F92-97C09DDB8ECF}" type="sibTrans" cxnId="{6175F3BB-0F59-44DF-8271-E54C1F1C71BD}">
      <dgm:prSet/>
      <dgm:spPr/>
      <dgm:t>
        <a:bodyPr/>
        <a:lstStyle/>
        <a:p>
          <a:endParaRPr lang="en-US"/>
        </a:p>
      </dgm:t>
    </dgm:pt>
    <dgm:pt modelId="{D7A559AB-9EEC-42CA-BBD7-9AC2E0FB2C01}">
      <dgm:prSet phldrT="[Text]"/>
      <dgm:spPr/>
      <dgm:t>
        <a:bodyPr/>
        <a:lstStyle/>
        <a:p>
          <a:r>
            <a:rPr lang="en-US" dirty="0"/>
            <a:t>Authenticity</a:t>
          </a:r>
        </a:p>
      </dgm:t>
    </dgm:pt>
    <dgm:pt modelId="{F2BCC979-704A-4891-A220-13F80BEE9D18}" type="parTrans" cxnId="{3479CA6D-0092-4563-B70A-F58B4F2509D3}">
      <dgm:prSet/>
      <dgm:spPr/>
      <dgm:t>
        <a:bodyPr/>
        <a:lstStyle/>
        <a:p>
          <a:endParaRPr lang="en-US"/>
        </a:p>
      </dgm:t>
    </dgm:pt>
    <dgm:pt modelId="{594C4B1D-C5C3-490F-93CE-228BC8CA9279}" type="sibTrans" cxnId="{3479CA6D-0092-4563-B70A-F58B4F2509D3}">
      <dgm:prSet/>
      <dgm:spPr/>
      <dgm:t>
        <a:bodyPr/>
        <a:lstStyle/>
        <a:p>
          <a:endParaRPr lang="en-US"/>
        </a:p>
      </dgm:t>
    </dgm:pt>
    <dgm:pt modelId="{AF9230A6-7558-4E14-9C93-BBA44C201572}">
      <dgm:prSet phldrT="[Text]"/>
      <dgm:spPr/>
      <dgm:t>
        <a:bodyPr/>
        <a:lstStyle/>
        <a:p>
          <a:r>
            <a:rPr lang="en-US" dirty="0"/>
            <a:t>Trust</a:t>
          </a:r>
        </a:p>
      </dgm:t>
    </dgm:pt>
    <dgm:pt modelId="{0ABA8DD7-7F81-4FC0-BE57-1DF92CAE85D4}" type="parTrans" cxnId="{23E77F55-6F6E-4AA3-817A-60819FED0E0C}">
      <dgm:prSet/>
      <dgm:spPr/>
      <dgm:t>
        <a:bodyPr/>
        <a:lstStyle/>
        <a:p>
          <a:endParaRPr lang="en-US"/>
        </a:p>
      </dgm:t>
    </dgm:pt>
    <dgm:pt modelId="{C9A2E7EB-7DDA-40EB-99C4-F054170B62FE}" type="sibTrans" cxnId="{23E77F55-6F6E-4AA3-817A-60819FED0E0C}">
      <dgm:prSet/>
      <dgm:spPr/>
      <dgm:t>
        <a:bodyPr/>
        <a:lstStyle/>
        <a:p>
          <a:endParaRPr lang="en-US"/>
        </a:p>
      </dgm:t>
    </dgm:pt>
    <dgm:pt modelId="{18852DB9-4689-4D2A-B39F-EFC0FA2CB0AB}" type="pres">
      <dgm:prSet presAssocID="{9BD2B804-7ED2-4D55-A352-585A366CA82A}" presName="CompostProcess" presStyleCnt="0">
        <dgm:presLayoutVars>
          <dgm:dir/>
          <dgm:resizeHandles val="exact"/>
        </dgm:presLayoutVars>
      </dgm:prSet>
      <dgm:spPr/>
    </dgm:pt>
    <dgm:pt modelId="{9684C61A-6F21-47BA-BB38-2D557F382B1F}" type="pres">
      <dgm:prSet presAssocID="{9BD2B804-7ED2-4D55-A352-585A366CA82A}" presName="arrow" presStyleLbl="bgShp" presStyleIdx="0" presStyleCnt="1"/>
      <dgm:spPr/>
    </dgm:pt>
    <dgm:pt modelId="{F4289AC5-AF61-4A95-B6FB-736F934170F7}" type="pres">
      <dgm:prSet presAssocID="{9BD2B804-7ED2-4D55-A352-585A366CA82A}" presName="linearProcess" presStyleCnt="0"/>
      <dgm:spPr/>
    </dgm:pt>
    <dgm:pt modelId="{8318EC3F-7ED3-4C75-AD8F-F9D58D6B4FED}" type="pres">
      <dgm:prSet presAssocID="{9ED0F73C-B4B1-406F-97E0-053C43FE946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0C8EB-6156-49F2-80A7-1045FDD90BC5}" type="pres">
      <dgm:prSet presAssocID="{1929734B-826D-4004-8F92-97C09DDB8ECF}" presName="sibTrans" presStyleCnt="0"/>
      <dgm:spPr/>
    </dgm:pt>
    <dgm:pt modelId="{B0C2CF9D-3ECA-4409-BBC6-A6941ED6E2FD}" type="pres">
      <dgm:prSet presAssocID="{D7A559AB-9EEC-42CA-BBD7-9AC2E0FB2C0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4F0C7-38B3-4D13-80FC-AE1E0DBE830B}" type="pres">
      <dgm:prSet presAssocID="{594C4B1D-C5C3-490F-93CE-228BC8CA9279}" presName="sibTrans" presStyleCnt="0"/>
      <dgm:spPr/>
    </dgm:pt>
    <dgm:pt modelId="{66393907-84CC-4864-BD03-E36D919E8DD6}" type="pres">
      <dgm:prSet presAssocID="{AF9230A6-7558-4E14-9C93-BBA44C20157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E77F55-6F6E-4AA3-817A-60819FED0E0C}" srcId="{9BD2B804-7ED2-4D55-A352-585A366CA82A}" destId="{AF9230A6-7558-4E14-9C93-BBA44C201572}" srcOrd="2" destOrd="0" parTransId="{0ABA8DD7-7F81-4FC0-BE57-1DF92CAE85D4}" sibTransId="{C9A2E7EB-7DDA-40EB-99C4-F054170B62FE}"/>
    <dgm:cxn modelId="{593A9E44-ACC6-41D8-8005-10BA6FA1C210}" type="presOf" srcId="{D7A559AB-9EEC-42CA-BBD7-9AC2E0FB2C01}" destId="{B0C2CF9D-3ECA-4409-BBC6-A6941ED6E2FD}" srcOrd="0" destOrd="0" presId="urn:microsoft.com/office/officeart/2005/8/layout/hProcess9"/>
    <dgm:cxn modelId="{8DB7A3A9-09F4-4315-9D2B-F51CDD021A4E}" type="presOf" srcId="{9BD2B804-7ED2-4D55-A352-585A366CA82A}" destId="{18852DB9-4689-4D2A-B39F-EFC0FA2CB0AB}" srcOrd="0" destOrd="0" presId="urn:microsoft.com/office/officeart/2005/8/layout/hProcess9"/>
    <dgm:cxn modelId="{AFA1CC8B-E57F-403D-80D5-E67BCFB273D0}" type="presOf" srcId="{9ED0F73C-B4B1-406F-97E0-053C43FE946C}" destId="{8318EC3F-7ED3-4C75-AD8F-F9D58D6B4FED}" srcOrd="0" destOrd="0" presId="urn:microsoft.com/office/officeart/2005/8/layout/hProcess9"/>
    <dgm:cxn modelId="{C63AB156-D937-4300-B3EF-757B0B1D334F}" type="presOf" srcId="{AF9230A6-7558-4E14-9C93-BBA44C201572}" destId="{66393907-84CC-4864-BD03-E36D919E8DD6}" srcOrd="0" destOrd="0" presId="urn:microsoft.com/office/officeart/2005/8/layout/hProcess9"/>
    <dgm:cxn modelId="{3479CA6D-0092-4563-B70A-F58B4F2509D3}" srcId="{9BD2B804-7ED2-4D55-A352-585A366CA82A}" destId="{D7A559AB-9EEC-42CA-BBD7-9AC2E0FB2C01}" srcOrd="1" destOrd="0" parTransId="{F2BCC979-704A-4891-A220-13F80BEE9D18}" sibTransId="{594C4B1D-C5C3-490F-93CE-228BC8CA9279}"/>
    <dgm:cxn modelId="{6175F3BB-0F59-44DF-8271-E54C1F1C71BD}" srcId="{9BD2B804-7ED2-4D55-A352-585A366CA82A}" destId="{9ED0F73C-B4B1-406F-97E0-053C43FE946C}" srcOrd="0" destOrd="0" parTransId="{1281E190-19D8-46DA-A450-923DC185D8D1}" sibTransId="{1929734B-826D-4004-8F92-97C09DDB8ECF}"/>
    <dgm:cxn modelId="{3667B56C-201A-43CC-B51E-1AD533E83DF0}" type="presParOf" srcId="{18852DB9-4689-4D2A-B39F-EFC0FA2CB0AB}" destId="{9684C61A-6F21-47BA-BB38-2D557F382B1F}" srcOrd="0" destOrd="0" presId="urn:microsoft.com/office/officeart/2005/8/layout/hProcess9"/>
    <dgm:cxn modelId="{CA0B01BB-51DB-4587-A840-ADAE5EF0C029}" type="presParOf" srcId="{18852DB9-4689-4D2A-B39F-EFC0FA2CB0AB}" destId="{F4289AC5-AF61-4A95-B6FB-736F934170F7}" srcOrd="1" destOrd="0" presId="urn:microsoft.com/office/officeart/2005/8/layout/hProcess9"/>
    <dgm:cxn modelId="{9B890C13-9564-4780-A1ED-E1512C37478A}" type="presParOf" srcId="{F4289AC5-AF61-4A95-B6FB-736F934170F7}" destId="{8318EC3F-7ED3-4C75-AD8F-F9D58D6B4FED}" srcOrd="0" destOrd="0" presId="urn:microsoft.com/office/officeart/2005/8/layout/hProcess9"/>
    <dgm:cxn modelId="{52E56B78-3842-4007-A1FA-B75287A7A655}" type="presParOf" srcId="{F4289AC5-AF61-4A95-B6FB-736F934170F7}" destId="{32F0C8EB-6156-49F2-80A7-1045FDD90BC5}" srcOrd="1" destOrd="0" presId="urn:microsoft.com/office/officeart/2005/8/layout/hProcess9"/>
    <dgm:cxn modelId="{E7D8EB76-9E45-416C-A697-C0E8B17699B1}" type="presParOf" srcId="{F4289AC5-AF61-4A95-B6FB-736F934170F7}" destId="{B0C2CF9D-3ECA-4409-BBC6-A6941ED6E2FD}" srcOrd="2" destOrd="0" presId="urn:microsoft.com/office/officeart/2005/8/layout/hProcess9"/>
    <dgm:cxn modelId="{3E9F411E-B8DB-42CE-BF42-09D99A9FC04D}" type="presParOf" srcId="{F4289AC5-AF61-4A95-B6FB-736F934170F7}" destId="{4A54F0C7-38B3-4D13-80FC-AE1E0DBE830B}" srcOrd="3" destOrd="0" presId="urn:microsoft.com/office/officeart/2005/8/layout/hProcess9"/>
    <dgm:cxn modelId="{2D0EC6F9-32DA-4296-B052-88ACCBB0D6E1}" type="presParOf" srcId="{F4289AC5-AF61-4A95-B6FB-736F934170F7}" destId="{66393907-84CC-4864-BD03-E36D919E8DD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D2B804-7ED2-4D55-A352-585A366CA82A}" type="doc">
      <dgm:prSet loTypeId="urn:microsoft.com/office/officeart/2005/8/layout/hProcess9" loCatId="process" qsTypeId="urn:microsoft.com/office/officeart/2005/8/quickstyle/simple1" qsCatId="simple" csTypeId="urn:microsoft.com/office/officeart/2005/8/colors/accent5_1" csCatId="accent5" phldr="1"/>
      <dgm:spPr/>
    </dgm:pt>
    <dgm:pt modelId="{9ED0F73C-B4B1-406F-97E0-053C43FE946C}">
      <dgm:prSet phldrT="[Text]"/>
      <dgm:spPr/>
      <dgm:t>
        <a:bodyPr/>
        <a:lstStyle/>
        <a:p>
          <a:r>
            <a:rPr lang="en-US" dirty="0"/>
            <a:t>Communication</a:t>
          </a:r>
        </a:p>
      </dgm:t>
    </dgm:pt>
    <dgm:pt modelId="{1281E190-19D8-46DA-A450-923DC185D8D1}" type="parTrans" cxnId="{6175F3BB-0F59-44DF-8271-E54C1F1C71BD}">
      <dgm:prSet/>
      <dgm:spPr/>
      <dgm:t>
        <a:bodyPr/>
        <a:lstStyle/>
        <a:p>
          <a:endParaRPr lang="en-US"/>
        </a:p>
      </dgm:t>
    </dgm:pt>
    <dgm:pt modelId="{1929734B-826D-4004-8F92-97C09DDB8ECF}" type="sibTrans" cxnId="{6175F3BB-0F59-44DF-8271-E54C1F1C71BD}">
      <dgm:prSet/>
      <dgm:spPr/>
      <dgm:t>
        <a:bodyPr/>
        <a:lstStyle/>
        <a:p>
          <a:endParaRPr lang="en-US"/>
        </a:p>
      </dgm:t>
    </dgm:pt>
    <dgm:pt modelId="{D7A559AB-9EEC-42CA-BBD7-9AC2E0FB2C01}">
      <dgm:prSet phldrT="[Text]"/>
      <dgm:spPr/>
      <dgm:t>
        <a:bodyPr/>
        <a:lstStyle/>
        <a:p>
          <a:r>
            <a:rPr lang="en-US" dirty="0"/>
            <a:t>Authenticity</a:t>
          </a:r>
        </a:p>
      </dgm:t>
    </dgm:pt>
    <dgm:pt modelId="{F2BCC979-704A-4891-A220-13F80BEE9D18}" type="parTrans" cxnId="{3479CA6D-0092-4563-B70A-F58B4F2509D3}">
      <dgm:prSet/>
      <dgm:spPr/>
      <dgm:t>
        <a:bodyPr/>
        <a:lstStyle/>
        <a:p>
          <a:endParaRPr lang="en-US"/>
        </a:p>
      </dgm:t>
    </dgm:pt>
    <dgm:pt modelId="{594C4B1D-C5C3-490F-93CE-228BC8CA9279}" type="sibTrans" cxnId="{3479CA6D-0092-4563-B70A-F58B4F2509D3}">
      <dgm:prSet/>
      <dgm:spPr/>
      <dgm:t>
        <a:bodyPr/>
        <a:lstStyle/>
        <a:p>
          <a:endParaRPr lang="en-US"/>
        </a:p>
      </dgm:t>
    </dgm:pt>
    <dgm:pt modelId="{AF9230A6-7558-4E14-9C93-BBA44C201572}">
      <dgm:prSet phldrT="[Text]"/>
      <dgm:spPr/>
      <dgm:t>
        <a:bodyPr/>
        <a:lstStyle/>
        <a:p>
          <a:r>
            <a:rPr lang="en-US" dirty="0"/>
            <a:t>Trust</a:t>
          </a:r>
        </a:p>
      </dgm:t>
    </dgm:pt>
    <dgm:pt modelId="{0ABA8DD7-7F81-4FC0-BE57-1DF92CAE85D4}" type="parTrans" cxnId="{23E77F55-6F6E-4AA3-817A-60819FED0E0C}">
      <dgm:prSet/>
      <dgm:spPr/>
      <dgm:t>
        <a:bodyPr/>
        <a:lstStyle/>
        <a:p>
          <a:endParaRPr lang="en-US"/>
        </a:p>
      </dgm:t>
    </dgm:pt>
    <dgm:pt modelId="{C9A2E7EB-7DDA-40EB-99C4-F054170B62FE}" type="sibTrans" cxnId="{23E77F55-6F6E-4AA3-817A-60819FED0E0C}">
      <dgm:prSet/>
      <dgm:spPr/>
      <dgm:t>
        <a:bodyPr/>
        <a:lstStyle/>
        <a:p>
          <a:endParaRPr lang="en-US"/>
        </a:p>
      </dgm:t>
    </dgm:pt>
    <dgm:pt modelId="{18852DB9-4689-4D2A-B39F-EFC0FA2CB0AB}" type="pres">
      <dgm:prSet presAssocID="{9BD2B804-7ED2-4D55-A352-585A366CA82A}" presName="CompostProcess" presStyleCnt="0">
        <dgm:presLayoutVars>
          <dgm:dir/>
          <dgm:resizeHandles val="exact"/>
        </dgm:presLayoutVars>
      </dgm:prSet>
      <dgm:spPr/>
    </dgm:pt>
    <dgm:pt modelId="{9684C61A-6F21-47BA-BB38-2D557F382B1F}" type="pres">
      <dgm:prSet presAssocID="{9BD2B804-7ED2-4D55-A352-585A366CA82A}" presName="arrow" presStyleLbl="bgShp" presStyleIdx="0" presStyleCnt="1" custScaleX="117647"/>
      <dgm:spPr/>
    </dgm:pt>
    <dgm:pt modelId="{F4289AC5-AF61-4A95-B6FB-736F934170F7}" type="pres">
      <dgm:prSet presAssocID="{9BD2B804-7ED2-4D55-A352-585A366CA82A}" presName="linearProcess" presStyleCnt="0"/>
      <dgm:spPr/>
    </dgm:pt>
    <dgm:pt modelId="{8318EC3F-7ED3-4C75-AD8F-F9D58D6B4FED}" type="pres">
      <dgm:prSet presAssocID="{9ED0F73C-B4B1-406F-97E0-053C43FE946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0C8EB-6156-49F2-80A7-1045FDD90BC5}" type="pres">
      <dgm:prSet presAssocID="{1929734B-826D-4004-8F92-97C09DDB8ECF}" presName="sibTrans" presStyleCnt="0"/>
      <dgm:spPr/>
    </dgm:pt>
    <dgm:pt modelId="{B0C2CF9D-3ECA-4409-BBC6-A6941ED6E2FD}" type="pres">
      <dgm:prSet presAssocID="{D7A559AB-9EEC-42CA-BBD7-9AC2E0FB2C0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4F0C7-38B3-4D13-80FC-AE1E0DBE830B}" type="pres">
      <dgm:prSet presAssocID="{594C4B1D-C5C3-490F-93CE-228BC8CA9279}" presName="sibTrans" presStyleCnt="0"/>
      <dgm:spPr/>
    </dgm:pt>
    <dgm:pt modelId="{66393907-84CC-4864-BD03-E36D919E8DD6}" type="pres">
      <dgm:prSet presAssocID="{AF9230A6-7558-4E14-9C93-BBA44C20157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E77F55-6F6E-4AA3-817A-60819FED0E0C}" srcId="{9BD2B804-7ED2-4D55-A352-585A366CA82A}" destId="{AF9230A6-7558-4E14-9C93-BBA44C201572}" srcOrd="2" destOrd="0" parTransId="{0ABA8DD7-7F81-4FC0-BE57-1DF92CAE85D4}" sibTransId="{C9A2E7EB-7DDA-40EB-99C4-F054170B62FE}"/>
    <dgm:cxn modelId="{593A9E44-ACC6-41D8-8005-10BA6FA1C210}" type="presOf" srcId="{D7A559AB-9EEC-42CA-BBD7-9AC2E0FB2C01}" destId="{B0C2CF9D-3ECA-4409-BBC6-A6941ED6E2FD}" srcOrd="0" destOrd="0" presId="urn:microsoft.com/office/officeart/2005/8/layout/hProcess9"/>
    <dgm:cxn modelId="{8DB7A3A9-09F4-4315-9D2B-F51CDD021A4E}" type="presOf" srcId="{9BD2B804-7ED2-4D55-A352-585A366CA82A}" destId="{18852DB9-4689-4D2A-B39F-EFC0FA2CB0AB}" srcOrd="0" destOrd="0" presId="urn:microsoft.com/office/officeart/2005/8/layout/hProcess9"/>
    <dgm:cxn modelId="{AFA1CC8B-E57F-403D-80D5-E67BCFB273D0}" type="presOf" srcId="{9ED0F73C-B4B1-406F-97E0-053C43FE946C}" destId="{8318EC3F-7ED3-4C75-AD8F-F9D58D6B4FED}" srcOrd="0" destOrd="0" presId="urn:microsoft.com/office/officeart/2005/8/layout/hProcess9"/>
    <dgm:cxn modelId="{C63AB156-D937-4300-B3EF-757B0B1D334F}" type="presOf" srcId="{AF9230A6-7558-4E14-9C93-BBA44C201572}" destId="{66393907-84CC-4864-BD03-E36D919E8DD6}" srcOrd="0" destOrd="0" presId="urn:microsoft.com/office/officeart/2005/8/layout/hProcess9"/>
    <dgm:cxn modelId="{3479CA6D-0092-4563-B70A-F58B4F2509D3}" srcId="{9BD2B804-7ED2-4D55-A352-585A366CA82A}" destId="{D7A559AB-9EEC-42CA-BBD7-9AC2E0FB2C01}" srcOrd="1" destOrd="0" parTransId="{F2BCC979-704A-4891-A220-13F80BEE9D18}" sibTransId="{594C4B1D-C5C3-490F-93CE-228BC8CA9279}"/>
    <dgm:cxn modelId="{6175F3BB-0F59-44DF-8271-E54C1F1C71BD}" srcId="{9BD2B804-7ED2-4D55-A352-585A366CA82A}" destId="{9ED0F73C-B4B1-406F-97E0-053C43FE946C}" srcOrd="0" destOrd="0" parTransId="{1281E190-19D8-46DA-A450-923DC185D8D1}" sibTransId="{1929734B-826D-4004-8F92-97C09DDB8ECF}"/>
    <dgm:cxn modelId="{3667B56C-201A-43CC-B51E-1AD533E83DF0}" type="presParOf" srcId="{18852DB9-4689-4D2A-B39F-EFC0FA2CB0AB}" destId="{9684C61A-6F21-47BA-BB38-2D557F382B1F}" srcOrd="0" destOrd="0" presId="urn:microsoft.com/office/officeart/2005/8/layout/hProcess9"/>
    <dgm:cxn modelId="{CA0B01BB-51DB-4587-A840-ADAE5EF0C029}" type="presParOf" srcId="{18852DB9-4689-4D2A-B39F-EFC0FA2CB0AB}" destId="{F4289AC5-AF61-4A95-B6FB-736F934170F7}" srcOrd="1" destOrd="0" presId="urn:microsoft.com/office/officeart/2005/8/layout/hProcess9"/>
    <dgm:cxn modelId="{9B890C13-9564-4780-A1ED-E1512C37478A}" type="presParOf" srcId="{F4289AC5-AF61-4A95-B6FB-736F934170F7}" destId="{8318EC3F-7ED3-4C75-AD8F-F9D58D6B4FED}" srcOrd="0" destOrd="0" presId="urn:microsoft.com/office/officeart/2005/8/layout/hProcess9"/>
    <dgm:cxn modelId="{52E56B78-3842-4007-A1FA-B75287A7A655}" type="presParOf" srcId="{F4289AC5-AF61-4A95-B6FB-736F934170F7}" destId="{32F0C8EB-6156-49F2-80A7-1045FDD90BC5}" srcOrd="1" destOrd="0" presId="urn:microsoft.com/office/officeart/2005/8/layout/hProcess9"/>
    <dgm:cxn modelId="{E7D8EB76-9E45-416C-A697-C0E8B17699B1}" type="presParOf" srcId="{F4289AC5-AF61-4A95-B6FB-736F934170F7}" destId="{B0C2CF9D-3ECA-4409-BBC6-A6941ED6E2FD}" srcOrd="2" destOrd="0" presId="urn:microsoft.com/office/officeart/2005/8/layout/hProcess9"/>
    <dgm:cxn modelId="{3E9F411E-B8DB-42CE-BF42-09D99A9FC04D}" type="presParOf" srcId="{F4289AC5-AF61-4A95-B6FB-736F934170F7}" destId="{4A54F0C7-38B3-4D13-80FC-AE1E0DBE830B}" srcOrd="3" destOrd="0" presId="urn:microsoft.com/office/officeart/2005/8/layout/hProcess9"/>
    <dgm:cxn modelId="{2D0EC6F9-32DA-4296-B052-88ACCBB0D6E1}" type="presParOf" srcId="{F4289AC5-AF61-4A95-B6FB-736F934170F7}" destId="{66393907-84CC-4864-BD03-E36D919E8DD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8/27/2018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8/27/2018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5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from scratch.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2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Giving increased to all types of charities - r</a:t>
            </a:r>
            <a:r>
              <a:rPr lang="en-US" dirty="0"/>
              <a:t>eligion, education, human services, health, social causes, art and culture, international affairs, environment, and animals.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Donor’s heart.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8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9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>
            <a:normAutofit/>
          </a:bodyPr>
          <a:lstStyle>
            <a:lvl1pPr>
              <a:defRPr sz="405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>
            <a:normAutofit/>
          </a:bodyPr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533400"/>
            <a:ext cx="5639515" cy="1066800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5791200" cy="1066800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6324600" cy="1447800"/>
          </a:xfrm>
        </p:spPr>
        <p:txBody>
          <a:bodyPr anchor="b">
            <a:normAutofit/>
          </a:bodyPr>
          <a:lstStyle>
            <a:lvl1pPr algn="l">
              <a:defRPr sz="4051" b="1" cap="none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533400"/>
            <a:ext cx="5639515" cy="1066800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8/27/2018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199" y="533400"/>
            <a:ext cx="5715715" cy="1066800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8/27/2018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9" y="533400"/>
            <a:ext cx="5563315" cy="1066800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8/27/2018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8/27/2018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2285822" cy="1524000"/>
          </a:xfrm>
        </p:spPr>
        <p:txBody>
          <a:bodyPr anchor="b">
            <a:normAutofit/>
          </a:bodyPr>
          <a:lstStyle>
            <a:lvl1pPr algn="l">
              <a:defRPr sz="2701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8/27/2018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2285822" cy="1524000"/>
          </a:xfrm>
        </p:spPr>
        <p:txBody>
          <a:bodyPr anchor="b">
            <a:noAutofit/>
          </a:bodyPr>
          <a:lstStyle>
            <a:lvl1pPr algn="l">
              <a:defRPr sz="2701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8/27/2018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1E72CA1-876D-44DE-B5B6-650895D5A53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2400" y="2286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80000"/>
        </a:lnSpc>
        <a:spcBef>
          <a:spcPct val="0"/>
        </a:spcBef>
        <a:buNone/>
        <a:defRPr sz="2701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45889" indent="-171496" algn="l" defTabSz="685983" rtl="0" eaLnBrk="1" latinLnBrk="0" hangingPunct="1">
        <a:lnSpc>
          <a:spcPct val="90000"/>
        </a:lnSpc>
        <a:spcBef>
          <a:spcPts val="7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83085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282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23179" indent="-1028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926077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974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872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769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533401"/>
            <a:ext cx="5449282" cy="1828800"/>
          </a:xfrm>
        </p:spPr>
        <p:txBody>
          <a:bodyPr>
            <a:normAutofit/>
          </a:bodyPr>
          <a:lstStyle/>
          <a:p>
            <a:r>
              <a:rPr lang="en-US" sz="6000" dirty="0"/>
              <a:t>Donor-Centric</a:t>
            </a:r>
            <a:br>
              <a:rPr lang="en-US" sz="6000" dirty="0"/>
            </a:br>
            <a:r>
              <a:rPr lang="en-US" sz="6000" dirty="0"/>
              <a:t>Relationships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62200"/>
            <a:ext cx="2819400" cy="1752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2600" dirty="0"/>
              <a:t>ommunication, </a:t>
            </a:r>
            <a:r>
              <a:rPr lang="en-US" sz="4000" b="1" dirty="0">
                <a:solidFill>
                  <a:srgbClr val="00AEEF">
                    <a:lumMod val="75000"/>
                  </a:srgbClr>
                </a:solidFill>
              </a:rPr>
              <a:t>A</a:t>
            </a:r>
            <a:r>
              <a:rPr lang="en-US" sz="2600" dirty="0"/>
              <a:t>uthenticity and </a:t>
            </a:r>
            <a:r>
              <a:rPr lang="en-US" sz="4000" b="1" dirty="0">
                <a:solidFill>
                  <a:srgbClr val="00AEEF">
                    <a:lumMod val="75000"/>
                  </a:srgbClr>
                </a:solidFill>
              </a:rPr>
              <a:t>T</a:t>
            </a:r>
            <a:r>
              <a:rPr lang="en-US" sz="2600" dirty="0"/>
              <a:t>rust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5D95A969-C7CF-4701-9962-0D9EC46AEA5E}"/>
              </a:ext>
            </a:extLst>
          </p:cNvPr>
          <p:cNvSpPr txBox="1">
            <a:spLocks/>
          </p:cNvSpPr>
          <p:nvPr/>
        </p:nvSpPr>
        <p:spPr>
          <a:xfrm>
            <a:off x="5181600" y="5410200"/>
            <a:ext cx="2971800" cy="106680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Loretta Shelton</a:t>
            </a:r>
          </a:p>
          <a:p>
            <a:r>
              <a:rPr lang="en-US" i="1" dirty="0"/>
              <a:t>Executive Director,</a:t>
            </a:r>
          </a:p>
          <a:p>
            <a:r>
              <a:rPr lang="en-US" i="1" dirty="0"/>
              <a:t>Four Seasons Foundation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A7E826D-0F0C-4903-94AC-25045C43C2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9" r="6209"/>
          <a:stretch/>
        </p:blipFill>
        <p:spPr>
          <a:xfrm>
            <a:off x="685799" y="2362200"/>
            <a:ext cx="3313719" cy="28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5000" y="609600"/>
            <a:ext cx="64770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Professional and 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Personal Credibility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81200" y="1981200"/>
            <a:ext cx="5943600" cy="3581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dirty="0"/>
              <a:t>Not what’s in their wallet, but what’s in my heart?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Love and Appreciation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Curiosity and Interest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Authenticity and Connection 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endParaRPr lang="en-US" sz="1850" dirty="0"/>
          </a:p>
        </p:txBody>
      </p:sp>
    </p:spTree>
    <p:extLst>
      <p:ext uri="{BB962C8B-B14F-4D97-AF65-F5344CB8AC3E}">
        <p14:creationId xmlns:p14="http://schemas.microsoft.com/office/powerpoint/2010/main" val="831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6629400" cy="990600"/>
          </a:xfrm>
        </p:spPr>
        <p:txBody>
          <a:bodyPr/>
          <a:lstStyle/>
          <a:p>
            <a:r>
              <a:rPr lang="en-US" dirty="0"/>
              <a:t>Donor-Centric Cultivation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08B452F0-69D1-4A1C-A4BD-3509815DF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288916"/>
              </p:ext>
            </p:extLst>
          </p:nvPr>
        </p:nvGraphicFramePr>
        <p:xfrm>
          <a:off x="1524000" y="2819400"/>
          <a:ext cx="6248400" cy="186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7D9E54-B794-42CB-B0B8-0EFD8418B8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4343400"/>
            <a:ext cx="3810000" cy="167355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7201881" cy="137160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600" dirty="0"/>
              <a:t>Self-Check</a:t>
            </a:r>
          </a:p>
          <a:p>
            <a:pPr marL="342900" indent="-342900">
              <a:buAutoNum type="arabicPeriod"/>
            </a:pPr>
            <a:r>
              <a:rPr lang="en-US" sz="2600" dirty="0"/>
              <a:t>Organizational Needs vs. Community Needs</a:t>
            </a:r>
          </a:p>
          <a:p>
            <a:pPr marL="342900" indent="-342900">
              <a:buAutoNum type="arabicPeriod"/>
            </a:pPr>
            <a:r>
              <a:rPr lang="en-US" sz="2600" dirty="0">
                <a:highlight>
                  <a:srgbClr val="FFFF00"/>
                </a:highlight>
              </a:rPr>
              <a:t>Donor’s Philanthropic Interest</a:t>
            </a:r>
          </a:p>
        </p:txBody>
      </p:sp>
    </p:spTree>
    <p:extLst>
      <p:ext uri="{BB962C8B-B14F-4D97-AF65-F5344CB8AC3E}">
        <p14:creationId xmlns:p14="http://schemas.microsoft.com/office/powerpoint/2010/main" val="25636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5000" y="609600"/>
            <a:ext cx="6477000" cy="10668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Donor’s Philanthropic Interest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81200" y="1981200"/>
            <a:ext cx="5867400" cy="3733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000" dirty="0"/>
              <a:t>Not what’s in their wallet, but what’s in their heart?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Where is the intersection of their heart and your mission?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Engage, ask questions, and listen.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endParaRPr lang="en-US" sz="1850" dirty="0"/>
          </a:p>
        </p:txBody>
      </p:sp>
    </p:spTree>
    <p:extLst>
      <p:ext uri="{BB962C8B-B14F-4D97-AF65-F5344CB8AC3E}">
        <p14:creationId xmlns:p14="http://schemas.microsoft.com/office/powerpoint/2010/main" val="251956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E1A23A-7917-4372-85A7-C3692FF5C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685800"/>
            <a:ext cx="5487115" cy="762000"/>
          </a:xfrm>
        </p:spPr>
        <p:txBody>
          <a:bodyPr>
            <a:normAutofit/>
          </a:bodyPr>
          <a:lstStyle/>
          <a:p>
            <a:r>
              <a:rPr lang="en-US" sz="4000" dirty="0"/>
              <a:t>Fear of Asking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DB08F3-73D0-4B91-9A27-B2FF56AB2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400" y="1574675"/>
            <a:ext cx="3189801" cy="685801"/>
          </a:xfrm>
        </p:spPr>
        <p:txBody>
          <a:bodyPr>
            <a:normAutofit/>
          </a:bodyPr>
          <a:lstStyle/>
          <a:p>
            <a:r>
              <a:rPr lang="en-US" sz="3000" dirty="0"/>
              <a:t>Intimacy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0E7767-9D09-4DA2-91B4-A41300ACA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400" y="2198333"/>
            <a:ext cx="3124200" cy="3352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Closeness with another person, like the </a:t>
            </a:r>
            <a:r>
              <a:rPr lang="en-US" sz="1600" i="1" dirty="0"/>
              <a:t>intimacy</a:t>
            </a:r>
            <a:r>
              <a:rPr lang="en-US" sz="1600" dirty="0"/>
              <a:t> that develops between friends as you tell one another your life stories and dreams for the future.</a:t>
            </a:r>
          </a:p>
          <a:p>
            <a:pPr>
              <a:lnSpc>
                <a:spcPct val="110000"/>
              </a:lnSpc>
            </a:pPr>
            <a:r>
              <a:rPr lang="en-US" dirty="0"/>
              <a:t>From the Latin word </a:t>
            </a:r>
            <a:r>
              <a:rPr lang="en-US" i="1" dirty="0" err="1"/>
              <a:t>intimare</a:t>
            </a:r>
            <a:r>
              <a:rPr lang="en-US" dirty="0"/>
              <a:t>, which means “make familiar,” which comes from the Latin </a:t>
            </a:r>
            <a:r>
              <a:rPr lang="en-US" i="1" dirty="0" err="1"/>
              <a:t>intimus</a:t>
            </a:r>
            <a:r>
              <a:rPr lang="en-US" dirty="0"/>
              <a:t>, meaning “inmost.” Intimacy is a close, family-like connection.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A243C49-9E29-45A5-B32F-56CDBD683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25374" y="1512532"/>
            <a:ext cx="3189801" cy="685801"/>
          </a:xfrm>
        </p:spPr>
        <p:txBody>
          <a:bodyPr>
            <a:normAutofit/>
          </a:bodyPr>
          <a:lstStyle/>
          <a:p>
            <a:r>
              <a:rPr lang="en-US" sz="3000" dirty="0"/>
              <a:t> NOT Intimidation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DFE969E-E2E8-4776-B203-BB2D8FB47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17817" y="2198332"/>
            <a:ext cx="3189801" cy="412626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the feeling of being intimidated; being made to feel afraid or timid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Type of fear, fearfulness, fright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an emotion experienced in anticipation of danger (usually accompanied by a desire to flee or fight)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discouragement in the face of someone's superior fame or wealth or status etc.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Type of discouragement, disheartenment, dismay or the feeling of despair in the face of obstacles</a:t>
            </a:r>
          </a:p>
        </p:txBody>
      </p:sp>
    </p:spTree>
    <p:extLst>
      <p:ext uri="{BB962C8B-B14F-4D97-AF65-F5344CB8AC3E}">
        <p14:creationId xmlns:p14="http://schemas.microsoft.com/office/powerpoint/2010/main" val="35063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6781800" cy="1066800"/>
          </a:xfrm>
        </p:spPr>
        <p:txBody>
          <a:bodyPr/>
          <a:lstStyle/>
          <a:p>
            <a:r>
              <a:rPr lang="en-US" dirty="0"/>
              <a:t>Donor-Centric Solicitation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9353E0C4-8395-42B9-84DC-4A49EB73E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575567"/>
              </p:ext>
            </p:extLst>
          </p:nvPr>
        </p:nvGraphicFramePr>
        <p:xfrm>
          <a:off x="1600200" y="3276600"/>
          <a:ext cx="6858000" cy="186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42381"/>
            <a:ext cx="6934200" cy="179141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3400" dirty="0"/>
              <a:t>People Want to Make a Difference</a:t>
            </a:r>
          </a:p>
          <a:p>
            <a:pPr marL="342900" indent="-342900">
              <a:buAutoNum type="arabicPeriod"/>
            </a:pPr>
            <a:r>
              <a:rPr lang="en-US" sz="3400" dirty="0"/>
              <a:t>Understand the Need</a:t>
            </a:r>
          </a:p>
          <a:p>
            <a:pPr marL="342900" indent="-342900">
              <a:buAutoNum type="arabicPeriod"/>
            </a:pPr>
            <a:r>
              <a:rPr lang="en-US" sz="3400" dirty="0">
                <a:highlight>
                  <a:srgbClr val="FFFF00"/>
                </a:highlight>
              </a:rPr>
              <a:t>Inner Satisfaction from Giving</a:t>
            </a:r>
          </a:p>
        </p:txBody>
      </p:sp>
    </p:spTree>
    <p:extLst>
      <p:ext uri="{BB962C8B-B14F-4D97-AF65-F5344CB8AC3E}">
        <p14:creationId xmlns:p14="http://schemas.microsoft.com/office/powerpoint/2010/main" val="174095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6400" y="609600"/>
            <a:ext cx="6705600" cy="1066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Inner Satisfaction from Giving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90600" y="1981200"/>
            <a:ext cx="6858000" cy="3733800"/>
          </a:xfrm>
        </p:spPr>
        <p:txBody>
          <a:bodyPr>
            <a:normAutofit/>
          </a:bodyPr>
          <a:lstStyle/>
          <a:p>
            <a:pPr marL="34299" indent="0">
              <a:buNone/>
            </a:pPr>
            <a:r>
              <a:rPr lang="en-US" sz="3400" dirty="0"/>
              <a:t>Giving as an Expression of Donor’s:</a:t>
            </a:r>
          </a:p>
          <a:p>
            <a:r>
              <a:rPr lang="en-US" sz="3000" dirty="0"/>
              <a:t>Spiritual Meaning</a:t>
            </a:r>
          </a:p>
          <a:p>
            <a:r>
              <a:rPr lang="en-US" sz="3000" dirty="0"/>
              <a:t>Selflessness</a:t>
            </a:r>
          </a:p>
          <a:p>
            <a:r>
              <a:rPr lang="en-US" sz="3000" dirty="0"/>
              <a:t>Community Leadership</a:t>
            </a:r>
          </a:p>
          <a:p>
            <a:r>
              <a:rPr lang="en-US" sz="3000" dirty="0"/>
              <a:t>Family Legacy</a:t>
            </a:r>
          </a:p>
          <a:p>
            <a:r>
              <a:rPr lang="en-US" sz="3000" dirty="0"/>
              <a:t>Personal Achievement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endParaRPr lang="en-US" sz="1850" dirty="0"/>
          </a:p>
        </p:txBody>
      </p:sp>
    </p:spTree>
    <p:extLst>
      <p:ext uri="{BB962C8B-B14F-4D97-AF65-F5344CB8AC3E}">
        <p14:creationId xmlns:p14="http://schemas.microsoft.com/office/powerpoint/2010/main" val="32862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="" xmlns:a16="http://schemas.microsoft.com/office/drawing/2014/main" id="{EF9E9790-F263-4881-BFCF-E80B00B74D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105400" y="2902787"/>
            <a:ext cx="3067095" cy="2862621"/>
          </a:xfrm>
          <a:ln>
            <a:noFill/>
          </a:ln>
        </p:spPr>
      </p:pic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B524E6E-226B-46C9-8895-32230163F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0271997">
            <a:off x="780078" y="1852230"/>
            <a:ext cx="6594373" cy="1518255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0000" b="1" dirty="0">
                <a:latin typeface="Abadi" panose="020B0604020202020204" pitchFamily="34" charset="0"/>
                <a:cs typeface="IrisUPC" panose="020B0502040204020203" pitchFamily="34" charset="-34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05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C38E5C-9C19-460F-867B-DA2744DC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533400"/>
            <a:ext cx="5639514" cy="1066800"/>
          </a:xfrm>
        </p:spPr>
        <p:txBody>
          <a:bodyPr>
            <a:normAutofit/>
          </a:bodyPr>
          <a:lstStyle/>
          <a:p>
            <a:r>
              <a:rPr lang="en-US" sz="3000" dirty="0"/>
              <a:t>Four Seasons Foundation - 2016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D8192A-BF60-441B-AC11-D390C6363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0200" y="1905000"/>
            <a:ext cx="6553200" cy="4191000"/>
          </a:xfrm>
        </p:spPr>
        <p:txBody>
          <a:bodyPr>
            <a:noAutofit/>
          </a:bodyPr>
          <a:lstStyle/>
          <a:p>
            <a:r>
              <a:rPr lang="en-US" sz="3000" dirty="0"/>
              <a:t>Wonderful 40 year old organization</a:t>
            </a:r>
          </a:p>
          <a:p>
            <a:r>
              <a:rPr lang="en-US" sz="3000" dirty="0"/>
              <a:t>Event-driven fundraising</a:t>
            </a:r>
          </a:p>
          <a:p>
            <a:r>
              <a:rPr lang="en-US" sz="3000" dirty="0"/>
              <a:t>Bequests</a:t>
            </a:r>
          </a:p>
          <a:p>
            <a:r>
              <a:rPr lang="en-US" sz="3000" dirty="0"/>
              <a:t>United Way</a:t>
            </a:r>
          </a:p>
          <a:p>
            <a:r>
              <a:rPr lang="en-US" sz="3000" dirty="0"/>
              <a:t>No annual fund program</a:t>
            </a:r>
          </a:p>
          <a:p>
            <a:r>
              <a:rPr lang="en-US" sz="3000" dirty="0"/>
              <a:t>No major gifts program</a:t>
            </a:r>
          </a:p>
        </p:txBody>
      </p:sp>
    </p:spTree>
    <p:extLst>
      <p:ext uri="{BB962C8B-B14F-4D97-AF65-F5344CB8AC3E}">
        <p14:creationId xmlns:p14="http://schemas.microsoft.com/office/powerpoint/2010/main" val="215931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C38E5C-9C19-460F-867B-DA2744DC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533400"/>
            <a:ext cx="5791201" cy="914400"/>
          </a:xfrm>
        </p:spPr>
        <p:txBody>
          <a:bodyPr>
            <a:normAutofit/>
          </a:bodyPr>
          <a:lstStyle/>
          <a:p>
            <a:r>
              <a:rPr lang="en-US" sz="4000" dirty="0"/>
              <a:t>Major in the Majors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9E351BAE-DBF9-4A5A-84CA-5659C53CD1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000" y="1676400"/>
            <a:ext cx="7280731" cy="435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EE1596-243B-44A3-9FDD-D269A14C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99" y="533400"/>
            <a:ext cx="5563315" cy="762000"/>
          </a:xfrm>
        </p:spPr>
        <p:txBody>
          <a:bodyPr>
            <a:normAutofit/>
          </a:bodyPr>
          <a:lstStyle/>
          <a:p>
            <a:r>
              <a:rPr lang="en-US" sz="3000" dirty="0"/>
              <a:t>Your Major Gift Donors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746A8F-4F54-429C-BFF9-7045A0E4D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9118" y="1600200"/>
            <a:ext cx="3189801" cy="685801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Nationally - 2017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5D24A6-27C6-439E-A6BE-B6EDB6337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118" y="2438400"/>
            <a:ext cx="3189801" cy="1676400"/>
          </a:xfrm>
        </p:spPr>
        <p:txBody>
          <a:bodyPr>
            <a:normAutofit/>
          </a:bodyPr>
          <a:lstStyle/>
          <a:p>
            <a:r>
              <a:rPr lang="en-US" sz="3000" dirty="0"/>
              <a:t>$410 Billion</a:t>
            </a:r>
          </a:p>
          <a:p>
            <a:r>
              <a:rPr lang="en-US" sz="3000" dirty="0"/>
              <a:t>Up 5%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E4DD068-71C4-476D-84AD-2099BCFCE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26114" y="1600200"/>
            <a:ext cx="3189801" cy="685801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Your Donors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0F5B5F-9C3A-4014-9075-B9F38F704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6114" y="2438400"/>
            <a:ext cx="3189801" cy="1524000"/>
          </a:xfrm>
        </p:spPr>
        <p:txBody>
          <a:bodyPr>
            <a:normAutofit/>
          </a:bodyPr>
          <a:lstStyle/>
          <a:p>
            <a:r>
              <a:rPr lang="en-US" sz="3000" dirty="0"/>
              <a:t>1000 donors</a:t>
            </a:r>
          </a:p>
          <a:p>
            <a:r>
              <a:rPr lang="en-US" sz="3000" dirty="0"/>
              <a:t>Top 120 +/-</a:t>
            </a:r>
          </a:p>
          <a:p>
            <a:endParaRPr lang="en-US" sz="30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522AEF-A1AA-44FB-9665-DD2793646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07" t="65438" r="2714" b="10100"/>
          <a:stretch/>
        </p:blipFill>
        <p:spPr>
          <a:xfrm>
            <a:off x="4267200" y="4038600"/>
            <a:ext cx="322758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2811E9E-BB43-4C47-8CB1-6F3CA59F9A62}"/>
              </a:ext>
            </a:extLst>
          </p:cNvPr>
          <p:cNvSpPr txBox="1"/>
          <p:nvPr/>
        </p:nvSpPr>
        <p:spPr>
          <a:xfrm>
            <a:off x="762000" y="4038600"/>
            <a:ext cx="33528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44% </a:t>
            </a:r>
            <a:r>
              <a:rPr lang="en-US" sz="2000" dirty="0">
                <a:solidFill>
                  <a:schemeClr val="bg1"/>
                </a:solidFill>
              </a:rPr>
              <a:t>of nonprofits consider gifts of </a:t>
            </a:r>
            <a:r>
              <a:rPr lang="en-US" sz="3500" dirty="0">
                <a:solidFill>
                  <a:schemeClr val="bg1"/>
                </a:solidFill>
              </a:rPr>
              <a:t>$1000 </a:t>
            </a:r>
            <a:r>
              <a:rPr lang="en-US" sz="2000" dirty="0">
                <a:solidFill>
                  <a:schemeClr val="bg1"/>
                </a:solidFill>
              </a:rPr>
              <a:t>as major gifts</a:t>
            </a:r>
          </a:p>
        </p:txBody>
      </p:sp>
    </p:spTree>
    <p:extLst>
      <p:ext uri="{BB962C8B-B14F-4D97-AF65-F5344CB8AC3E}">
        <p14:creationId xmlns:p14="http://schemas.microsoft.com/office/powerpoint/2010/main" val="67734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3FBCBA-2E3C-4E37-B9F4-2C0E8A9B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533400"/>
            <a:ext cx="4953000" cy="1066800"/>
          </a:xfrm>
        </p:spPr>
        <p:txBody>
          <a:bodyPr/>
          <a:lstStyle/>
          <a:p>
            <a:r>
              <a:rPr lang="en-US" dirty="0"/>
              <a:t>Major Gift Programs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D89C691-61B5-44A7-A22C-8AAD951E9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976"/>
          <a:stretch/>
        </p:blipFill>
        <p:spPr>
          <a:xfrm>
            <a:off x="1066800" y="1600200"/>
            <a:ext cx="6516687" cy="1775698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="" xmlns:a16="http://schemas.microsoft.com/office/drawing/2014/main" id="{D8410E90-99CF-482F-A542-857533F7E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29000"/>
            <a:ext cx="3358152" cy="3059495"/>
          </a:xfrm>
          <a:prstGeom prst="rect">
            <a:avLst/>
          </a:prstGeom>
        </p:spPr>
      </p:pic>
      <p:sp>
        <p:nvSpPr>
          <p:cNvPr id="6" name="Title 12">
            <a:extLst>
              <a:ext uri="{FF2B5EF4-FFF2-40B4-BE49-F238E27FC236}">
                <a16:creationId xmlns="" xmlns:a16="http://schemas.microsoft.com/office/drawing/2014/main" id="{411F981C-7D5E-4516-957D-4AE9C2CC3F02}"/>
              </a:ext>
            </a:extLst>
          </p:cNvPr>
          <p:cNvSpPr txBox="1">
            <a:spLocks/>
          </p:cNvSpPr>
          <p:nvPr/>
        </p:nvSpPr>
        <p:spPr>
          <a:xfrm>
            <a:off x="2667000" y="3429000"/>
            <a:ext cx="14478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Focus:  </a:t>
            </a:r>
          </a:p>
          <a:p>
            <a:r>
              <a:rPr lang="en-US" sz="3000" dirty="0"/>
              <a:t>Wallet</a:t>
            </a:r>
          </a:p>
        </p:txBody>
      </p:sp>
    </p:spTree>
    <p:extLst>
      <p:ext uri="{BB962C8B-B14F-4D97-AF65-F5344CB8AC3E}">
        <p14:creationId xmlns:p14="http://schemas.microsoft.com/office/powerpoint/2010/main" val="299915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72E61D-77AA-4551-9E02-4B8BAEE5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533400"/>
            <a:ext cx="5487115" cy="1066800"/>
          </a:xfrm>
        </p:spPr>
        <p:txBody>
          <a:bodyPr>
            <a:normAutofit/>
          </a:bodyPr>
          <a:lstStyle/>
          <a:p>
            <a:r>
              <a:rPr lang="en-US" sz="3000" dirty="0"/>
              <a:t>What’s in Your Heart?</a:t>
            </a:r>
          </a:p>
        </p:txBody>
      </p:sp>
      <p:pic>
        <p:nvPicPr>
          <p:cNvPr id="15" name="Content Placeholder 5">
            <a:extLst>
              <a:ext uri="{FF2B5EF4-FFF2-40B4-BE49-F238E27FC236}">
                <a16:creationId xmlns="" xmlns:a16="http://schemas.microsoft.com/office/drawing/2014/main" id="{1432793D-E3C2-4D2D-905B-4922B8DDA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133600"/>
            <a:ext cx="3352800" cy="312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7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8E0C72-8E7A-442C-AEBB-137AAFDE1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27607">
            <a:off x="623403" y="1461294"/>
            <a:ext cx="3830889" cy="2410268"/>
          </a:xfrm>
          <a:prstGeom prst="rect">
            <a:avLst/>
          </a:prstGeom>
        </p:spPr>
      </p:pic>
      <p:graphicFrame>
        <p:nvGraphicFramePr>
          <p:cNvPr id="8" name="Content Placeholder 7" descr="Radial cycle shows the relationship between 4 tasks to a group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2625740"/>
              </p:ext>
            </p:extLst>
          </p:nvPr>
        </p:nvGraphicFramePr>
        <p:xfrm>
          <a:off x="3657600" y="1524000"/>
          <a:ext cx="4876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0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67763-1500-4402-875A-0CFFB5B9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7115" cy="838200"/>
          </a:xfrm>
        </p:spPr>
        <p:txBody>
          <a:bodyPr>
            <a:normAutofit/>
          </a:bodyPr>
          <a:lstStyle/>
          <a:p>
            <a:r>
              <a:rPr lang="en-US" sz="3000" dirty="0"/>
              <a:t>Donor-Centric Relationships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F79D78C8-6AE1-4ECA-BE64-8C34ECFA5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723522"/>
              </p:ext>
            </p:extLst>
          </p:nvPr>
        </p:nvGraphicFramePr>
        <p:xfrm>
          <a:off x="1143000" y="1397000"/>
          <a:ext cx="64770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279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FF2E5E8C-98F9-416F-B717-C33C6944A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272551"/>
              </p:ext>
            </p:extLst>
          </p:nvPr>
        </p:nvGraphicFramePr>
        <p:xfrm>
          <a:off x="1752600" y="2895600"/>
          <a:ext cx="6934200" cy="186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066800"/>
          </a:xfrm>
        </p:spPr>
        <p:txBody>
          <a:bodyPr>
            <a:normAutofit/>
          </a:bodyPr>
          <a:lstStyle/>
          <a:p>
            <a:r>
              <a:rPr lang="en-US" dirty="0"/>
              <a:t>Donor-Centric Discovery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151B27E-CDC1-4EDC-B50E-5CD12C2DF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1068" y="4419600"/>
            <a:ext cx="3103348" cy="1676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5000"/>
            <a:ext cx="5867400" cy="1676400"/>
          </a:xfrm>
          <a:solidFill>
            <a:srgbClr val="FFFFFF">
              <a:alpha val="60000"/>
            </a:srgbClr>
          </a:solidFill>
        </p:spPr>
        <p:txBody>
          <a:bodyPr>
            <a:normAutofit fontScale="92500"/>
          </a:bodyPr>
          <a:lstStyle/>
          <a:p>
            <a:pPr marL="342900" indent="-342900">
              <a:buAutoNum type="arabicPeriod"/>
            </a:pPr>
            <a:r>
              <a:rPr lang="en-US" sz="3000" dirty="0"/>
              <a:t>Mission Credibility</a:t>
            </a:r>
          </a:p>
          <a:p>
            <a:pPr marL="342900" indent="-342900">
              <a:buAutoNum type="arabicPeriod"/>
            </a:pPr>
            <a:r>
              <a:rPr lang="en-US" sz="3000" dirty="0"/>
              <a:t>Organizational Credibility</a:t>
            </a:r>
          </a:p>
          <a:p>
            <a:pPr marL="342900" indent="-342900">
              <a:buAutoNum type="arabicPeriod"/>
            </a:pPr>
            <a:r>
              <a:rPr lang="en-US" sz="3000" dirty="0">
                <a:highlight>
                  <a:srgbClr val="FFFF00"/>
                </a:highlight>
              </a:rPr>
              <a:t>Professional &amp; Personal Credibility</a:t>
            </a:r>
          </a:p>
        </p:txBody>
      </p:sp>
    </p:spTree>
    <p:extLst>
      <p:ext uri="{BB962C8B-B14F-4D97-AF65-F5344CB8AC3E}">
        <p14:creationId xmlns:p14="http://schemas.microsoft.com/office/powerpoint/2010/main" val="4131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contrast presentation (widescreen).potx" id="{7A5589E3-C8FC-42FF-9F45-97961AC9204A}" vid="{8FC8D05C-4C37-46F2-BA08-1F1922797ED2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4692</TotalTime>
  <Words>352</Words>
  <Application>Microsoft Office PowerPoint</Application>
  <PresentationFormat>On-screen Show (4:3)</PresentationFormat>
  <Paragraphs>101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Abadi</vt:lpstr>
      <vt:lpstr>Arial</vt:lpstr>
      <vt:lpstr>Franklin Gothic Medium</vt:lpstr>
      <vt:lpstr>IrisUPC</vt:lpstr>
      <vt:lpstr>Business Contrast 16x9</vt:lpstr>
      <vt:lpstr>Donor-Centric Relationships</vt:lpstr>
      <vt:lpstr>Four Seasons Foundation - 2016</vt:lpstr>
      <vt:lpstr>Major in the Majors</vt:lpstr>
      <vt:lpstr>Your Major Gift Donors</vt:lpstr>
      <vt:lpstr>Major Gift Programs</vt:lpstr>
      <vt:lpstr>What’s in Your Heart?</vt:lpstr>
      <vt:lpstr>PowerPoint Presentation</vt:lpstr>
      <vt:lpstr>Donor-Centric Relationships </vt:lpstr>
      <vt:lpstr>Donor-Centric Discovery</vt:lpstr>
      <vt:lpstr>PowerPoint Presentation</vt:lpstr>
      <vt:lpstr>Donor-Centric Cultivation</vt:lpstr>
      <vt:lpstr>PowerPoint Presentation</vt:lpstr>
      <vt:lpstr>Fear of Asking</vt:lpstr>
      <vt:lpstr>Donor-Centric Solicitation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Loretta Shelton</dc:creator>
  <cp:lastModifiedBy>Jim Brewer</cp:lastModifiedBy>
  <cp:revision>106</cp:revision>
  <dcterms:created xsi:type="dcterms:W3CDTF">2018-08-05T13:30:18Z</dcterms:created>
  <dcterms:modified xsi:type="dcterms:W3CDTF">2018-08-27T15:04:16Z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